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2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emf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7193" y="1867116"/>
            <a:ext cx="8895238" cy="487619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1052" y="3782668"/>
            <a:ext cx="15285714" cy="532381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735485" y="7765004"/>
            <a:ext cx="1182824" cy="667762"/>
            <a:chOff x="9735485" y="7765004"/>
            <a:chExt cx="1182824" cy="667762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62315" y="7448976"/>
              <a:ext cx="2365648" cy="1335525"/>
            </a:xfrm>
            <a:prstGeom prst="rect">
              <a:avLst/>
            </a:prstGeom>
          </p:spPr>
        </p:pic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5485" y="7765004"/>
              <a:ext cx="1182824" cy="66776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57425" y="7861100"/>
            <a:ext cx="1142857" cy="62857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56544" y="7518460"/>
            <a:ext cx="3923810" cy="182857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4430262" y="7725136"/>
            <a:ext cx="1182824" cy="667762"/>
            <a:chOff x="4430262" y="7725136"/>
            <a:chExt cx="1182824" cy="66776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7092" y="7409108"/>
              <a:ext cx="2365648" cy="1335525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0262" y="7725136"/>
              <a:ext cx="1182824" cy="667762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52202" y="7797423"/>
            <a:ext cx="1142857" cy="62857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85775" y="7407018"/>
            <a:ext cx="3409524" cy="192381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118384" y="3158554"/>
            <a:ext cx="908804" cy="865881"/>
            <a:chOff x="12118384" y="3158554"/>
            <a:chExt cx="908804" cy="86588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118384" y="3158554"/>
              <a:ext cx="908804" cy="86588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431800" y="1387028"/>
            <a:ext cx="622106" cy="784161"/>
            <a:chOff x="11431800" y="1387028"/>
            <a:chExt cx="622106" cy="78416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31800" y="1387028"/>
              <a:ext cx="622106" cy="78416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753835" y="1918025"/>
            <a:ext cx="1405786" cy="2098189"/>
            <a:chOff x="4753835" y="1918025"/>
            <a:chExt cx="1405786" cy="2098189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53835" y="1918025"/>
              <a:ext cx="1405786" cy="20981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97505" y="-2294535"/>
            <a:ext cx="1939062" cy="8611906"/>
            <a:chOff x="1497505" y="-2294535"/>
            <a:chExt cx="1939062" cy="861190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7505" y="-2294535"/>
              <a:ext cx="1939062" cy="861190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436567" y="-312428"/>
            <a:ext cx="1939062" cy="8611906"/>
            <a:chOff x="3436567" y="-312428"/>
            <a:chExt cx="1939062" cy="861190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6567" y="-312428"/>
              <a:ext cx="1939062" cy="861190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053866" y="-4035642"/>
            <a:ext cx="1939062" cy="8611906"/>
            <a:chOff x="6053866" y="-4035642"/>
            <a:chExt cx="1939062" cy="861190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3866" y="-4035642"/>
              <a:ext cx="1939062" cy="861190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257833" y="6786895"/>
            <a:ext cx="1052765" cy="1754608"/>
            <a:chOff x="2257833" y="6786895"/>
            <a:chExt cx="1052765" cy="17546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7833" y="6786895"/>
              <a:ext cx="1052765" cy="17546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164114" y="1814011"/>
            <a:ext cx="1107672" cy="5073383"/>
            <a:chOff x="5164114" y="1814011"/>
            <a:chExt cx="1107672" cy="507338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4114" y="1814011"/>
              <a:ext cx="1107672" cy="5073383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24617" y="5896986"/>
            <a:ext cx="13409524" cy="280952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52985" y="3217457"/>
            <a:ext cx="6971429" cy="3000000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387703" y="1783185"/>
            <a:ext cx="6428571" cy="2742857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6636415" y="592567"/>
            <a:ext cx="982537" cy="1684432"/>
            <a:chOff x="16636415" y="592567"/>
            <a:chExt cx="982537" cy="168443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36415" y="592567"/>
              <a:ext cx="982537" cy="16844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7145" y="3691817"/>
            <a:ext cx="4495238" cy="97142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13148" y="3619060"/>
            <a:ext cx="3819048" cy="97142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072597" y="4601743"/>
            <a:ext cx="4570461" cy="4911537"/>
            <a:chOff x="12072597" y="4601743"/>
            <a:chExt cx="4570461" cy="365990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72597" y="4601743"/>
              <a:ext cx="4570461" cy="36599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45876" y="773720"/>
            <a:ext cx="982537" cy="1684432"/>
            <a:chOff x="1145876" y="773720"/>
            <a:chExt cx="982537" cy="168443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5876" y="773720"/>
              <a:ext cx="982537" cy="168443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892210" y="4582536"/>
            <a:ext cx="4570461" cy="4930744"/>
            <a:chOff x="1892210" y="4582536"/>
            <a:chExt cx="4570461" cy="3659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2210" y="4582536"/>
              <a:ext cx="4570461" cy="3659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21741" y="3672610"/>
            <a:ext cx="3809524" cy="971429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2741944" y="5067300"/>
            <a:ext cx="3162453" cy="4162150"/>
            <a:chOff x="2741944" y="4860273"/>
            <a:chExt cx="3162453" cy="310443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41944" y="4860273"/>
              <a:ext cx="3162453" cy="310443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0B32F6D-CB8C-461E-9023-4DD9B54C22B4}"/>
              </a:ext>
            </a:extLst>
          </p:cNvPr>
          <p:cNvSpPr txBox="1"/>
          <p:nvPr/>
        </p:nvSpPr>
        <p:spPr>
          <a:xfrm>
            <a:off x="5486400" y="1838809"/>
            <a:ext cx="7931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solidFill>
                  <a:srgbClr val="00AC95"/>
                </a:solidFill>
                <a:latin typeface="DX피오피" panose="02020600000000000000" pitchFamily="18" charset="-127"/>
                <a:ea typeface="DX피오피" panose="02020600000000000000" pitchFamily="18" charset="-127"/>
              </a:rPr>
              <a:t>우리가 했어요</a:t>
            </a:r>
            <a:r>
              <a:rPr lang="en-US" altLang="ko-KR" sz="6600" dirty="0">
                <a:solidFill>
                  <a:srgbClr val="00AC95"/>
                </a:solidFill>
                <a:latin typeface="DX피오피" panose="02020600000000000000" pitchFamily="18" charset="-127"/>
                <a:ea typeface="DX피오피" panose="02020600000000000000" pitchFamily="18" charset="-127"/>
              </a:rPr>
              <a:t>!</a:t>
            </a:r>
            <a:endParaRPr lang="ko-KR" altLang="en-US" sz="6600" dirty="0">
              <a:solidFill>
                <a:srgbClr val="00AC95"/>
              </a:solidFill>
              <a:latin typeface="DX피오피" panose="02020600000000000000" pitchFamily="18" charset="-127"/>
              <a:ea typeface="DX피오피" panose="02020600000000000000" pitchFamily="18" charset="-127"/>
            </a:endParaRPr>
          </a:p>
        </p:txBody>
      </p:sp>
      <p:grpSp>
        <p:nvGrpSpPr>
          <p:cNvPr id="22" name="그룹 1006">
            <a:extLst>
              <a:ext uri="{FF2B5EF4-FFF2-40B4-BE49-F238E27FC236}">
                <a16:creationId xmlns:a16="http://schemas.microsoft.com/office/drawing/2014/main" id="{E03BBA26-7A34-440C-9395-A2BA14F5C704}"/>
              </a:ext>
            </a:extLst>
          </p:cNvPr>
          <p:cNvGrpSpPr/>
          <p:nvPr/>
        </p:nvGrpSpPr>
        <p:grpSpPr>
          <a:xfrm>
            <a:off x="6885162" y="4574416"/>
            <a:ext cx="4570461" cy="4930744"/>
            <a:chOff x="1867438" y="4612555"/>
            <a:chExt cx="4570461" cy="3659905"/>
          </a:xfrm>
        </p:grpSpPr>
        <p:pic>
          <p:nvPicPr>
            <p:cNvPr id="24" name="Object 20">
              <a:extLst>
                <a:ext uri="{FF2B5EF4-FFF2-40B4-BE49-F238E27FC236}">
                  <a16:creationId xmlns:a16="http://schemas.microsoft.com/office/drawing/2014/main" id="{040CF675-4F89-4056-B8C9-2E8CDB88E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7438" y="4612555"/>
              <a:ext cx="4570461" cy="3659905"/>
            </a:xfrm>
            <a:prstGeom prst="rect">
              <a:avLst/>
            </a:prstGeom>
          </p:spPr>
        </p:pic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95762AA6-4F7A-421E-9480-759D9A034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75" y="5295900"/>
            <a:ext cx="2057146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D77468A-8C3C-47EC-AA4C-2A082FAC85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1" y="7206673"/>
            <a:ext cx="1874732" cy="17918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</Words>
  <Application>Microsoft Office PowerPoint</Application>
  <PresentationFormat>사용자 지정</PresentationFormat>
  <Paragraphs>1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DX피오피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명주 고</cp:lastModifiedBy>
  <cp:revision>3</cp:revision>
  <dcterms:created xsi:type="dcterms:W3CDTF">2020-06-10T23:14:53Z</dcterms:created>
  <dcterms:modified xsi:type="dcterms:W3CDTF">2021-12-18T09:51:27Z</dcterms:modified>
</cp:coreProperties>
</file>