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jpg" ContentType="image/jpg"/>
  <Default Extension="png" ContentType="image/png"/>
  <Default Extension="gif" ContentType="image/gif"/>
  <Override PartName="/docProps/app.xml" ContentType="application/vnd.openxmlformats-officedocument.extended-properties+xml"/>
  <Override PartName="/ppt/theme/theme1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0" Type="http://schemas.openxmlformats.org/officeDocument/2006/relationships/image" Target="../media/image114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3997" y="1849587"/>
            <a:ext cx="17160425" cy="8776923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057143" y="8208696"/>
            <a:ext cx="6171429" cy="821453"/>
            <a:chOff x="6057143" y="8208696"/>
            <a:chExt cx="6171429" cy="821453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7143" y="8208696"/>
              <a:ext cx="6171429" cy="82145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2009260" y="2256997"/>
            <a:ext cx="2077975" cy="1610594"/>
            <a:chOff x="2009260" y="2256997"/>
            <a:chExt cx="2077975" cy="1610594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9260" y="2256997"/>
              <a:ext cx="2077975" cy="16105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67109" y="690699"/>
            <a:ext cx="5280430" cy="916255"/>
            <a:chOff x="1667109" y="690699"/>
            <a:chExt cx="5280430" cy="91625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7109" y="690699"/>
              <a:ext cx="5280430" cy="916255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7977" y="446181"/>
            <a:ext cx="4477372" cy="182852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59705" y="578639"/>
            <a:ext cx="843015" cy="1011507"/>
            <a:chOff x="659705" y="578639"/>
            <a:chExt cx="843015" cy="101150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705" y="578639"/>
              <a:ext cx="843015" cy="101150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0260" y="2115317"/>
            <a:ext cx="3677915" cy="122027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81212" y="2079715"/>
            <a:ext cx="843015" cy="1011507"/>
            <a:chOff x="1081212" y="2079715"/>
            <a:chExt cx="843015" cy="1011507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1212" y="2079715"/>
              <a:ext cx="843015" cy="101150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72495" y="3595647"/>
            <a:ext cx="7304899" cy="5478674"/>
            <a:chOff x="872495" y="3595647"/>
            <a:chExt cx="7304899" cy="547867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2495" y="3595647"/>
              <a:ext cx="7304899" cy="547867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024096" y="3595647"/>
            <a:ext cx="7304899" cy="5478674"/>
            <a:chOff x="10024096" y="3595647"/>
            <a:chExt cx="7304899" cy="547867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24096" y="3595647"/>
              <a:ext cx="7304899" cy="54786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67109" y="690699"/>
            <a:ext cx="5280430" cy="916255"/>
            <a:chOff x="1667109" y="690699"/>
            <a:chExt cx="5280430" cy="91625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7109" y="690699"/>
              <a:ext cx="5280430" cy="916255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7977" y="446181"/>
            <a:ext cx="4477372" cy="182852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59705" y="578639"/>
            <a:ext cx="843015" cy="1011507"/>
            <a:chOff x="659705" y="578639"/>
            <a:chExt cx="843015" cy="101150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705" y="578639"/>
              <a:ext cx="843015" cy="101150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0260" y="2115317"/>
            <a:ext cx="2887785" cy="122027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81212" y="2079715"/>
            <a:ext cx="843015" cy="1011507"/>
            <a:chOff x="1081212" y="2079715"/>
            <a:chExt cx="843015" cy="1011507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1212" y="2079715"/>
              <a:ext cx="843015" cy="101150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76110" y="3293540"/>
            <a:ext cx="6171429" cy="4111714"/>
            <a:chOff x="776110" y="3293540"/>
            <a:chExt cx="6171429" cy="411171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6110" y="3293540"/>
              <a:ext cx="6171429" cy="411171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4184085" y="5762478"/>
            <a:ext cx="6171429" cy="4111714"/>
            <a:chOff x="4184085" y="5762478"/>
            <a:chExt cx="6171429" cy="411171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84085" y="5762478"/>
              <a:ext cx="6171429" cy="411171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977625" y="2929702"/>
            <a:ext cx="6171429" cy="4111714"/>
            <a:chOff x="8977625" y="2929702"/>
            <a:chExt cx="6171429" cy="411171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77625" y="2929702"/>
              <a:ext cx="6171429" cy="41117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1618641" y="5762478"/>
            <a:ext cx="6171429" cy="4111714"/>
            <a:chOff x="11618641" y="5762478"/>
            <a:chExt cx="6171429" cy="411171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18641" y="5762478"/>
              <a:ext cx="6171429" cy="41117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67109" y="690699"/>
            <a:ext cx="5280430" cy="916255"/>
            <a:chOff x="1667109" y="690699"/>
            <a:chExt cx="5280430" cy="91625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7109" y="690699"/>
              <a:ext cx="5280430" cy="916255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7977" y="446181"/>
            <a:ext cx="4477372" cy="182852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59705" y="578639"/>
            <a:ext cx="843015" cy="1011507"/>
            <a:chOff x="659705" y="578639"/>
            <a:chExt cx="843015" cy="101150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705" y="578639"/>
              <a:ext cx="843015" cy="101150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0260" y="2115317"/>
            <a:ext cx="2995780" cy="122027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81212" y="2079715"/>
            <a:ext cx="843015" cy="1011507"/>
            <a:chOff x="1081212" y="2079715"/>
            <a:chExt cx="843015" cy="1011507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1212" y="2079715"/>
              <a:ext cx="843015" cy="101150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59705" y="3871854"/>
            <a:ext cx="7816959" cy="5208049"/>
            <a:chOff x="659705" y="3871854"/>
            <a:chExt cx="7816959" cy="520804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9705" y="3871854"/>
              <a:ext cx="7816959" cy="520804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774871" y="3858084"/>
            <a:ext cx="7837626" cy="5221818"/>
            <a:chOff x="9774871" y="3858084"/>
            <a:chExt cx="7837626" cy="5221818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74871" y="3858084"/>
              <a:ext cx="7837626" cy="52218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182798" y="2193069"/>
            <a:ext cx="3797753" cy="956410"/>
            <a:chOff x="2182798" y="2193069"/>
            <a:chExt cx="3797753" cy="95641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2798" y="2193069"/>
              <a:ext cx="3797753" cy="95641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95271" y="626126"/>
            <a:ext cx="1136752" cy="1103753"/>
            <a:chOff x="495271" y="626126"/>
            <a:chExt cx="1136752" cy="110375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271" y="626126"/>
              <a:ext cx="1136752" cy="110375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667109" y="690699"/>
            <a:ext cx="5280430" cy="916255"/>
            <a:chOff x="1667109" y="690699"/>
            <a:chExt cx="5280430" cy="91625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7109" y="690699"/>
              <a:ext cx="5280430" cy="916255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3305" y="446181"/>
            <a:ext cx="6093694" cy="1828527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0153" y="2149011"/>
            <a:ext cx="2335710" cy="122027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1842051" y="2189096"/>
            <a:ext cx="3797753" cy="956410"/>
            <a:chOff x="11842051" y="2189096"/>
            <a:chExt cx="3797753" cy="956410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42051" y="2189096"/>
              <a:ext cx="3797753" cy="956410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345830" y="2139156"/>
            <a:ext cx="2313440" cy="122027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390143" y="4430030"/>
            <a:ext cx="8344270" cy="3926715"/>
            <a:chOff x="390143" y="4430030"/>
            <a:chExt cx="8344270" cy="392671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0143" y="4430030"/>
              <a:ext cx="8344270" cy="392671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978739" y="4023317"/>
            <a:ext cx="7524377" cy="5013116"/>
            <a:chOff x="9978739" y="4023317"/>
            <a:chExt cx="7524377" cy="5013116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8739" y="4023317"/>
              <a:ext cx="7524377" cy="50131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5271" y="626126"/>
            <a:ext cx="1136752" cy="1103753"/>
            <a:chOff x="495271" y="626126"/>
            <a:chExt cx="1136752" cy="110375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271" y="626126"/>
              <a:ext cx="1136752" cy="110375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67109" y="690699"/>
            <a:ext cx="5280430" cy="916255"/>
            <a:chOff x="1667109" y="690699"/>
            <a:chExt cx="5280430" cy="91625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7109" y="690699"/>
              <a:ext cx="5280430" cy="91625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3305" y="446181"/>
            <a:ext cx="6093694" cy="182852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857107" y="2150683"/>
            <a:ext cx="6549784" cy="4363793"/>
            <a:chOff x="857107" y="2150683"/>
            <a:chExt cx="6549784" cy="4363793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107" y="2150683"/>
              <a:ext cx="6549784" cy="436379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797246" y="2018294"/>
            <a:ext cx="6171429" cy="4628571"/>
            <a:chOff x="8797246" y="2018294"/>
            <a:chExt cx="6171429" cy="4628571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97246" y="2018294"/>
              <a:ext cx="6171429" cy="462857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1428571" y="5363167"/>
            <a:ext cx="6171429" cy="4628571"/>
            <a:chOff x="11428571" y="5363167"/>
            <a:chExt cx="6171429" cy="462857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28571" y="5363167"/>
              <a:ext cx="6171429" cy="462857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3122892" y="5363167"/>
            <a:ext cx="6171429" cy="4628571"/>
            <a:chOff x="3122892" y="5363167"/>
            <a:chExt cx="6171429" cy="462857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2892" y="5363167"/>
              <a:ext cx="6171429" cy="46285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5271" y="626126"/>
            <a:ext cx="1136752" cy="1103753"/>
            <a:chOff x="495271" y="626126"/>
            <a:chExt cx="1136752" cy="110375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271" y="626126"/>
              <a:ext cx="1136752" cy="110375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67109" y="690699"/>
            <a:ext cx="5280430" cy="916255"/>
            <a:chOff x="1667109" y="690699"/>
            <a:chExt cx="5280430" cy="91625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7109" y="690699"/>
              <a:ext cx="5280430" cy="91625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3305" y="446181"/>
            <a:ext cx="6093694" cy="182852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3506523" y="1729879"/>
            <a:ext cx="11272669" cy="7968368"/>
            <a:chOff x="3506523" y="1729879"/>
            <a:chExt cx="11272669" cy="7968368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6523" y="1729879"/>
              <a:ext cx="11272669" cy="7968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5271" y="626126"/>
            <a:ext cx="1136752" cy="1103753"/>
            <a:chOff x="495271" y="626126"/>
            <a:chExt cx="1136752" cy="110375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271" y="626126"/>
              <a:ext cx="1136752" cy="110375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67109" y="690699"/>
            <a:ext cx="5280430" cy="916255"/>
            <a:chOff x="1667109" y="690699"/>
            <a:chExt cx="5280430" cy="91625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7109" y="690699"/>
              <a:ext cx="5280430" cy="91625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3305" y="446181"/>
            <a:ext cx="6093694" cy="182852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3568664" y="1954551"/>
            <a:ext cx="11148386" cy="7887483"/>
            <a:chOff x="3568664" y="1954551"/>
            <a:chExt cx="11148386" cy="7887483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8664" y="1954551"/>
              <a:ext cx="11148386" cy="78874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5271" y="626126"/>
            <a:ext cx="1136752" cy="1103753"/>
            <a:chOff x="495271" y="626126"/>
            <a:chExt cx="1136752" cy="110375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271" y="626126"/>
              <a:ext cx="1136752" cy="110375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67109" y="690699"/>
            <a:ext cx="5280430" cy="916255"/>
            <a:chOff x="1667109" y="690699"/>
            <a:chExt cx="5280430" cy="91625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7109" y="690699"/>
              <a:ext cx="5280430" cy="91625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3301" y="446181"/>
            <a:ext cx="4581502" cy="1828527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68003" y="1844025"/>
            <a:ext cx="15326898" cy="89968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9530" y="1844023"/>
            <a:ext cx="17247899" cy="89968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76632" y="690699"/>
            <a:ext cx="2931072" cy="916255"/>
            <a:chOff x="1676632" y="690699"/>
            <a:chExt cx="2931072" cy="91625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632" y="690699"/>
              <a:ext cx="2931072" cy="916255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9712" y="446181"/>
            <a:ext cx="3328321" cy="182852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465616" y="3073191"/>
            <a:ext cx="5352569" cy="5352569"/>
            <a:chOff x="1465616" y="3073191"/>
            <a:chExt cx="5352569" cy="535256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5616" y="3073191"/>
              <a:ext cx="5352569" cy="53525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523536" y="4620232"/>
            <a:ext cx="924605" cy="974279"/>
            <a:chOff x="8523536" y="4620232"/>
            <a:chExt cx="924605" cy="97427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23536" y="4620232"/>
              <a:ext cx="924605" cy="97427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576443" y="3240856"/>
            <a:ext cx="928470" cy="798484"/>
            <a:chOff x="8576443" y="3240856"/>
            <a:chExt cx="928470" cy="798484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76443" y="3240856"/>
              <a:ext cx="928470" cy="79848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523536" y="6232200"/>
            <a:ext cx="843015" cy="1011507"/>
            <a:chOff x="8523536" y="6232200"/>
            <a:chExt cx="843015" cy="1011507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23536" y="6232200"/>
              <a:ext cx="843015" cy="101150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437070" y="7742551"/>
            <a:ext cx="929481" cy="902499"/>
            <a:chOff x="8437070" y="7742551"/>
            <a:chExt cx="929481" cy="902499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37070" y="7742551"/>
              <a:ext cx="929481" cy="902499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27274" y="3026093"/>
            <a:ext cx="3524800" cy="1275715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46607" y="4524550"/>
            <a:ext cx="4632121" cy="1275715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970607" y="6136521"/>
            <a:ext cx="3462291" cy="127571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927274" y="7646874"/>
            <a:ext cx="5110514" cy="1275715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0022958" y="4061539"/>
            <a:ext cx="477530" cy="9524"/>
            <a:chOff x="10022958" y="4061539"/>
            <a:chExt cx="477530" cy="952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22958" y="4061539"/>
              <a:ext cx="477530" cy="952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022958" y="4061539"/>
            <a:ext cx="6171429" cy="132057"/>
            <a:chOff x="10022958" y="4061539"/>
            <a:chExt cx="6171429" cy="132057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22958" y="4061539"/>
              <a:ext cx="6171429" cy="13205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022958" y="5499943"/>
            <a:ext cx="6171429" cy="132057"/>
            <a:chOff x="10022958" y="5499943"/>
            <a:chExt cx="6171429" cy="132057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22958" y="5499943"/>
              <a:ext cx="6171429" cy="13205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0042286" y="7154602"/>
            <a:ext cx="6171429" cy="132057"/>
            <a:chOff x="10042286" y="7154602"/>
            <a:chExt cx="6171429" cy="132057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42286" y="7154602"/>
              <a:ext cx="6171429" cy="13205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022958" y="8645050"/>
            <a:ext cx="6171429" cy="132057"/>
            <a:chOff x="10022958" y="8645050"/>
            <a:chExt cx="6171429" cy="132057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022958" y="8645050"/>
              <a:ext cx="6171429" cy="132057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355497" y="460955"/>
            <a:ext cx="1217005" cy="1184094"/>
            <a:chOff x="355497" y="460955"/>
            <a:chExt cx="1217005" cy="1184094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5497" y="460955"/>
              <a:ext cx="1217005" cy="118409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3203014" y="3443495"/>
            <a:ext cx="2278309" cy="4589368"/>
            <a:chOff x="3203014" y="3443495"/>
            <a:chExt cx="2278309" cy="4589368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03014" y="3443495"/>
              <a:ext cx="2278309" cy="4589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984863" y="3947253"/>
            <a:ext cx="477530" cy="9524"/>
            <a:chOff x="10984863" y="3947253"/>
            <a:chExt cx="477530" cy="952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84863" y="3947253"/>
              <a:ext cx="477530" cy="952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76632" y="690699"/>
            <a:ext cx="3151762" cy="916255"/>
            <a:chOff x="1676632" y="690699"/>
            <a:chExt cx="3151762" cy="91625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632" y="690699"/>
              <a:ext cx="3151762" cy="91625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3996" y="446181"/>
            <a:ext cx="3334418" cy="182852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567488" y="745415"/>
            <a:ext cx="928470" cy="798484"/>
            <a:chOff x="567488" y="745415"/>
            <a:chExt cx="928470" cy="79848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488" y="745415"/>
              <a:ext cx="928470" cy="79848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67552" y="2747412"/>
            <a:ext cx="16579042" cy="4876920"/>
            <a:chOff x="867552" y="2747412"/>
            <a:chExt cx="16579042" cy="487692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7552" y="2747412"/>
              <a:ext cx="16579042" cy="4876920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33220" y="2515820"/>
            <a:ext cx="5172563" cy="541002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40058" y="2533144"/>
            <a:ext cx="5180677" cy="5410017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503881" y="2717872"/>
            <a:ext cx="5172563" cy="5410020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07536" y="6421212"/>
            <a:ext cx="3090559" cy="1219018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14364" y="6421212"/>
            <a:ext cx="2912278" cy="121901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078193" y="6421212"/>
            <a:ext cx="3142672" cy="121901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4554511" y="8436486"/>
            <a:ext cx="8963938" cy="1144810"/>
            <a:chOff x="4554511" y="8436486"/>
            <a:chExt cx="8963938" cy="1144810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54511" y="8436486"/>
              <a:ext cx="8963938" cy="1144810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22736" y="8392678"/>
            <a:ext cx="11145615" cy="12190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2294503" y="2276884"/>
            <a:ext cx="6515726" cy="5227512"/>
            <a:chOff x="2294503" y="2276884"/>
            <a:chExt cx="6515726" cy="522751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4503" y="2276884"/>
              <a:ext cx="6515726" cy="522751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472984" y="2276884"/>
            <a:ext cx="6518227" cy="5227512"/>
            <a:chOff x="9472984" y="2276884"/>
            <a:chExt cx="6518227" cy="522751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72984" y="2276884"/>
              <a:ext cx="6518227" cy="522751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465401" y="2451713"/>
            <a:ext cx="6171429" cy="4877854"/>
            <a:chOff x="2465401" y="2451713"/>
            <a:chExt cx="6171429" cy="487785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5401" y="2451713"/>
              <a:ext cx="6171429" cy="487785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662147" y="2456899"/>
            <a:ext cx="6171429" cy="4885874"/>
            <a:chOff x="9662147" y="2456899"/>
            <a:chExt cx="6171429" cy="4885874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62147" y="2456899"/>
              <a:ext cx="6171429" cy="488587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623006" y="8484105"/>
            <a:ext cx="15039702" cy="966874"/>
            <a:chOff x="1623006" y="8484105"/>
            <a:chExt cx="15039702" cy="966874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3006" y="8484105"/>
              <a:ext cx="15039702" cy="966874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22736" y="8392678"/>
            <a:ext cx="13276756" cy="1219017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676632" y="690699"/>
            <a:ext cx="3151762" cy="916255"/>
            <a:chOff x="1676632" y="690699"/>
            <a:chExt cx="3151762" cy="916255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6632" y="690699"/>
              <a:ext cx="3151762" cy="916255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53996" y="446181"/>
            <a:ext cx="3334418" cy="1828527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567488" y="745415"/>
            <a:ext cx="928470" cy="798484"/>
            <a:chOff x="567488" y="745415"/>
            <a:chExt cx="928470" cy="79848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7488" y="745415"/>
              <a:ext cx="928470" cy="7984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23006" y="8484105"/>
            <a:ext cx="15039702" cy="966874"/>
            <a:chOff x="1623006" y="8484105"/>
            <a:chExt cx="15039702" cy="96687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006" y="8484105"/>
              <a:ext cx="15039702" cy="96687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2736" y="8392678"/>
            <a:ext cx="12080900" cy="121901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354580" y="1898559"/>
            <a:ext cx="13471497" cy="6200723"/>
            <a:chOff x="2354580" y="1898559"/>
            <a:chExt cx="13471497" cy="6200723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4580" y="1898559"/>
              <a:ext cx="13471497" cy="620072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960946" y="2098419"/>
            <a:ext cx="12363821" cy="5818269"/>
            <a:chOff x="2960946" y="2098419"/>
            <a:chExt cx="12363821" cy="581826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60946" y="2098419"/>
              <a:ext cx="12363821" cy="581826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676632" y="690699"/>
            <a:ext cx="3151762" cy="916255"/>
            <a:chOff x="1676632" y="690699"/>
            <a:chExt cx="3151762" cy="91625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6632" y="690699"/>
              <a:ext cx="3151762" cy="91625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53996" y="446181"/>
            <a:ext cx="3334418" cy="18285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567488" y="745415"/>
            <a:ext cx="928470" cy="798484"/>
            <a:chOff x="567488" y="745415"/>
            <a:chExt cx="928470" cy="79848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7488" y="745415"/>
              <a:ext cx="928470" cy="7984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23006" y="8484105"/>
            <a:ext cx="15039702" cy="966874"/>
            <a:chOff x="1623006" y="8484105"/>
            <a:chExt cx="15039702" cy="96687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006" y="8484105"/>
              <a:ext cx="15039702" cy="96687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2736" y="8392678"/>
            <a:ext cx="12351225" cy="121901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354580" y="1898559"/>
            <a:ext cx="13471497" cy="6200723"/>
            <a:chOff x="2354580" y="1898559"/>
            <a:chExt cx="13471497" cy="6200723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4580" y="1898559"/>
              <a:ext cx="13471497" cy="620072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125797" y="2164535"/>
            <a:ext cx="11813623" cy="5729607"/>
            <a:chOff x="3125797" y="2164535"/>
            <a:chExt cx="11813623" cy="57296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5797" y="2164535"/>
              <a:ext cx="11813623" cy="572960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676632" y="690699"/>
            <a:ext cx="3151762" cy="916255"/>
            <a:chOff x="1676632" y="690699"/>
            <a:chExt cx="3151762" cy="91625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6632" y="690699"/>
              <a:ext cx="3151762" cy="91625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53996" y="446181"/>
            <a:ext cx="3334418" cy="182852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567488" y="745415"/>
            <a:ext cx="928470" cy="798484"/>
            <a:chOff x="567488" y="745415"/>
            <a:chExt cx="928470" cy="79848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7488" y="745415"/>
              <a:ext cx="928470" cy="7984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23006" y="1810671"/>
            <a:ext cx="15039702" cy="7640307"/>
            <a:chOff x="1623006" y="1810671"/>
            <a:chExt cx="15039702" cy="764030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3006" y="1810671"/>
              <a:ext cx="15039702" cy="7640307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374" y="3027658"/>
            <a:ext cx="13709634" cy="558716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676632" y="690699"/>
            <a:ext cx="3151762" cy="916255"/>
            <a:chOff x="1676632" y="690699"/>
            <a:chExt cx="3151762" cy="91625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6632" y="690699"/>
              <a:ext cx="3151762" cy="916255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53996" y="446181"/>
            <a:ext cx="3334418" cy="182852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567488" y="745415"/>
            <a:ext cx="928470" cy="798484"/>
            <a:chOff x="567488" y="745415"/>
            <a:chExt cx="928470" cy="79848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7488" y="745415"/>
              <a:ext cx="928470" cy="7984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64493" y="710350"/>
            <a:ext cx="5280430" cy="916255"/>
            <a:chOff x="1564493" y="710350"/>
            <a:chExt cx="5280430" cy="91625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4493" y="710350"/>
              <a:ext cx="5280430" cy="916255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482" y="465833"/>
            <a:ext cx="3787363" cy="182852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405249" y="619525"/>
            <a:ext cx="924605" cy="974279"/>
            <a:chOff x="405249" y="619525"/>
            <a:chExt cx="924605" cy="97427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249" y="619525"/>
              <a:ext cx="924605" cy="97427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596016" y="5872269"/>
            <a:ext cx="4322512" cy="3377292"/>
            <a:chOff x="12596016" y="5872269"/>
            <a:chExt cx="4322512" cy="337729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96016" y="5872269"/>
              <a:ext cx="4322512" cy="337729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367187" y="5872269"/>
            <a:ext cx="4322512" cy="3377292"/>
            <a:chOff x="1367187" y="5872269"/>
            <a:chExt cx="4322512" cy="337729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7187" y="5872269"/>
              <a:ext cx="4322512" cy="337729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7018934" y="5872269"/>
            <a:ext cx="4322512" cy="3377292"/>
            <a:chOff x="7018934" y="5872269"/>
            <a:chExt cx="4322512" cy="3377292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18934" y="5872269"/>
              <a:ext cx="4322512" cy="3377292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61621" y="6237764"/>
            <a:ext cx="4044783" cy="2844376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81326" y="6244936"/>
            <a:ext cx="3967274" cy="2681840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758383" y="6622526"/>
            <a:ext cx="3729566" cy="195043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6857408" y="2449154"/>
            <a:ext cx="4580423" cy="3051707"/>
            <a:chOff x="6857408" y="2449154"/>
            <a:chExt cx="4580423" cy="305170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7408" y="2449154"/>
              <a:ext cx="4580423" cy="305170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564493" y="2476693"/>
            <a:ext cx="4077755" cy="3058316"/>
            <a:chOff x="1564493" y="2476693"/>
            <a:chExt cx="4077755" cy="3058316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64493" y="2476693"/>
              <a:ext cx="4077755" cy="3058316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493281" y="2463956"/>
            <a:ext cx="4527982" cy="3016768"/>
            <a:chOff x="12493281" y="2463956"/>
            <a:chExt cx="4527982" cy="3016768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493281" y="2463956"/>
              <a:ext cx="4527982" cy="3016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D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667109" y="690699"/>
            <a:ext cx="5280430" cy="916255"/>
            <a:chOff x="1667109" y="690699"/>
            <a:chExt cx="5280430" cy="91625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7109" y="690699"/>
              <a:ext cx="5280430" cy="916255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37977" y="446181"/>
            <a:ext cx="4477372" cy="182852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59705" y="578639"/>
            <a:ext cx="843015" cy="1011507"/>
            <a:chOff x="659705" y="578639"/>
            <a:chExt cx="843015" cy="101150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705" y="578639"/>
              <a:ext cx="843015" cy="101150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0260" y="2115317"/>
            <a:ext cx="4545532" cy="122027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81212" y="2079715"/>
            <a:ext cx="843015" cy="1011507"/>
            <a:chOff x="1081212" y="2079715"/>
            <a:chExt cx="843015" cy="1011507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1212" y="2079715"/>
              <a:ext cx="843015" cy="101150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59705" y="3310499"/>
            <a:ext cx="6171429" cy="4628571"/>
            <a:chOff x="659705" y="3310499"/>
            <a:chExt cx="6171429" cy="4628571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9705" y="3310499"/>
              <a:ext cx="6171429" cy="462857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5507354" y="5142857"/>
            <a:ext cx="6171429" cy="4628571"/>
            <a:chOff x="5507354" y="5142857"/>
            <a:chExt cx="6171429" cy="4628571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07354" y="5142857"/>
              <a:ext cx="6171429" cy="462857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231623" y="3443415"/>
            <a:ext cx="7751062" cy="4362740"/>
            <a:chOff x="10231623" y="3443415"/>
            <a:chExt cx="7751062" cy="4362740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31623" y="3443415"/>
              <a:ext cx="7751062" cy="43627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officegen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officegen</dc:creator>
  <cp:lastModifiedBy>officegen</cp:lastModifiedBy>
  <cp:revision>1</cp:revision>
  <dcterms:created xsi:type="dcterms:W3CDTF">2021-12-01T13:47:27Z</dcterms:created>
  <dcterms:modified xsi:type="dcterms:W3CDTF">2021-12-01T13:47:27Z</dcterms:modified>
</cp:coreProperties>
</file>