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84225">
              <a:lnSpc>
                <a:spcPct val="100000"/>
              </a:lnSpc>
              <a:spcBef>
                <a:spcPts val="0"/>
              </a:spcBef>
              <a:buSzTx/>
              <a:buNone/>
              <a:defRPr b="1" sz="3420"/>
            </a:lvl1pPr>
          </a:lstStyle>
          <a:p>
            <a:pPr/>
            <a:r>
              <a:t>저자 및 날짜</a:t>
            </a:r>
          </a:p>
        </p:txBody>
      </p:sp>
      <p:sp>
        <p:nvSpPr>
          <p:cNvPr id="12" name="프레젠테이션 제목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프레젠테이션 제목</a:t>
            </a:r>
          </a:p>
        </p:txBody>
      </p:sp>
      <p:sp>
        <p:nvSpPr>
          <p:cNvPr id="13" name="본문 첫 번째 줄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프레젠테이션 부제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슬라이드 번호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내역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본문 첫 번째 줄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내역서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슬라이드 번호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중요한 사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본문 첫 번째 줄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사실 정보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792479">
              <a:lnSpc>
                <a:spcPct val="100000"/>
              </a:lnSpc>
              <a:spcBef>
                <a:spcPts val="0"/>
              </a:spcBef>
              <a:buSzTx/>
              <a:buNone/>
              <a:defRPr b="1" sz="5280"/>
            </a:lvl1pPr>
          </a:lstStyle>
          <a:p>
            <a:pPr/>
            <a:r>
              <a:t>사실 정보</a:t>
            </a:r>
          </a:p>
        </p:txBody>
      </p:sp>
      <p:sp>
        <p:nvSpPr>
          <p:cNvPr id="108" name="슬라이드 번호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속성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속성</a:t>
            </a:r>
          </a:p>
        </p:txBody>
      </p:sp>
      <p:sp>
        <p:nvSpPr>
          <p:cNvPr id="116" name="본문 첫 번째 줄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“멋진 인용구”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슬라이드 번호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볶음밥과 삶은 계란을 넣은 샐러드 그릇과 젓가락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연어 어묵, 샐러드, 후무스가 든 그릇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파슬리 버터, 구운 헤이즐넛, 파르메산 치즈를 올린 파파르델레 파스타 그릇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슬라이드 번호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볶음밥과 삶은 계란을 넣은 샐러드 그릇과 젓가락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슬라이드 번호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슬라이드 번호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제목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아보카도와 라임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프레젠테이션 제목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프레젠테이션 제목</a:t>
            </a:r>
          </a:p>
        </p:txBody>
      </p:sp>
      <p:sp>
        <p:nvSpPr>
          <p:cNvPr id="23" name="저자 및 날짜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84225">
              <a:lnSpc>
                <a:spcPct val="100000"/>
              </a:lnSpc>
              <a:spcBef>
                <a:spcPts val="0"/>
              </a:spcBef>
              <a:buSzTx/>
              <a:buNone/>
              <a:defRPr b="1" sz="3420"/>
            </a:lvl1pPr>
          </a:lstStyle>
          <a:p>
            <a:pPr/>
            <a:r>
              <a:t>저자 및 날짜</a:t>
            </a:r>
          </a:p>
        </p:txBody>
      </p:sp>
      <p:sp>
        <p:nvSpPr>
          <p:cNvPr id="24" name="본문 첫 번째 줄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프레젠테이션 부제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슬라이드 번호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제목 및 사진 대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연어 어묵, 샐러드, 후무스가 든 그릇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슬라이드 제목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슬라이드 제목</a:t>
            </a:r>
          </a:p>
        </p:txBody>
      </p:sp>
      <p:sp>
        <p:nvSpPr>
          <p:cNvPr id="34" name="본문 첫 번째 줄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슬라이드 부제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슬라이드 번호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슬라이드 제목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슬라이드 제목</a:t>
            </a:r>
          </a:p>
        </p:txBody>
      </p:sp>
      <p:sp>
        <p:nvSpPr>
          <p:cNvPr id="43" name="슬라이드 부제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92479">
              <a:lnSpc>
                <a:spcPct val="100000"/>
              </a:lnSpc>
              <a:spcBef>
                <a:spcPts val="0"/>
              </a:spcBef>
              <a:buSzTx/>
              <a:buNone/>
              <a:defRPr b="1" sz="5280"/>
            </a:lvl1pPr>
          </a:lstStyle>
          <a:p>
            <a:pPr/>
            <a:r>
              <a:t>슬라이드 부제</a:t>
            </a:r>
          </a:p>
        </p:txBody>
      </p:sp>
      <p:sp>
        <p:nvSpPr>
          <p:cNvPr id="44" name="본문 첫 번째 줄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슬라이드 구분점 텍스트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슬라이드 번호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본문 첫 번째 줄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슬라이드 구분점 텍스트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슬라이드 번호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슬라이드 부제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92479">
              <a:lnSpc>
                <a:spcPct val="100000"/>
              </a:lnSpc>
              <a:spcBef>
                <a:spcPts val="0"/>
              </a:spcBef>
              <a:buSzTx/>
              <a:buNone/>
              <a:defRPr b="1" sz="5280"/>
            </a:lvl1pPr>
          </a:lstStyle>
          <a:p>
            <a:pPr/>
            <a:r>
              <a:t>슬라이드 부제</a:t>
            </a:r>
          </a:p>
        </p:txBody>
      </p:sp>
      <p:sp>
        <p:nvSpPr>
          <p:cNvPr id="61" name="본문 첫 번째 줄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슬라이드 구분점 텍스트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파슬리 버터, 구운 헤이즐넛, 파르메산 치즈를 올린 파파르델레 파스타 그릇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슬라이드 제목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슬라이드 제목</a:t>
            </a:r>
          </a:p>
        </p:txBody>
      </p:sp>
      <p:sp>
        <p:nvSpPr>
          <p:cNvPr id="64" name="슬라이드 번호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섹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섹션 제목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섹션 제목</a:t>
            </a:r>
          </a:p>
        </p:txBody>
      </p:sp>
      <p:sp>
        <p:nvSpPr>
          <p:cNvPr id="72" name="슬라이드 번호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제목 전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슬라이드 제목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슬라이드 제목</a:t>
            </a:r>
          </a:p>
        </p:txBody>
      </p:sp>
      <p:sp>
        <p:nvSpPr>
          <p:cNvPr id="80" name="슬라이드 부제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92479">
              <a:lnSpc>
                <a:spcPct val="100000"/>
              </a:lnSpc>
              <a:spcBef>
                <a:spcPts val="0"/>
              </a:spcBef>
              <a:buSzTx/>
              <a:buNone/>
              <a:defRPr b="1" sz="5280"/>
            </a:lvl1pPr>
          </a:lstStyle>
          <a:p>
            <a:pPr/>
            <a:r>
              <a:t>슬라이드 부제</a:t>
            </a:r>
          </a:p>
        </p:txBody>
      </p:sp>
      <p:sp>
        <p:nvSpPr>
          <p:cNvPr id="81" name="슬라이드 번호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의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의제 제목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의제 제목</a:t>
            </a:r>
          </a:p>
        </p:txBody>
      </p:sp>
      <p:sp>
        <p:nvSpPr>
          <p:cNvPr id="89" name="의제 부제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92479">
              <a:lnSpc>
                <a:spcPct val="100000"/>
              </a:lnSpc>
              <a:spcBef>
                <a:spcPts val="0"/>
              </a:spcBef>
              <a:buSzTx/>
              <a:buNone/>
              <a:defRPr b="1" sz="5280"/>
            </a:lvl1pPr>
          </a:lstStyle>
          <a:p>
            <a:pPr/>
            <a:r>
              <a:t>의제 부제</a:t>
            </a:r>
          </a:p>
        </p:txBody>
      </p:sp>
      <p:sp>
        <p:nvSpPr>
          <p:cNvPr id="90" name="본문 첫 번째 줄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의제 주제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슬라이드 번호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제목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슬라이드 제목</a:t>
            </a:r>
          </a:p>
        </p:txBody>
      </p:sp>
      <p:sp>
        <p:nvSpPr>
          <p:cNvPr id="3" name="본문 첫 번째 줄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슬라이드 구분점 텍스트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슬라이드 번호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9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1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2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5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6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photo_2021-11-25 10.03.07.jpeg" descr="photo_2021-11-25 10.03.07.jpeg"/>
          <p:cNvPicPr>
            <a:picLocks noChangeAspect="1"/>
          </p:cNvPicPr>
          <p:nvPr/>
        </p:nvPicPr>
        <p:blipFill>
          <a:blip r:embed="rId2">
            <a:extLst/>
          </a:blip>
          <a:srcRect l="0" t="9298" r="0" b="15525"/>
          <a:stretch>
            <a:fillRect/>
          </a:stretch>
        </p:blipFill>
        <p:spPr>
          <a:xfrm>
            <a:off x="0" y="-16074"/>
            <a:ext cx="24384001" cy="13748148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Rectangle 9"/>
          <p:cNvSpPr/>
          <p:nvPr/>
        </p:nvSpPr>
        <p:spPr>
          <a:xfrm>
            <a:off x="1654812" y="1084613"/>
            <a:ext cx="11300828" cy="11546774"/>
          </a:xfrm>
          <a:prstGeom prst="rect">
            <a:avLst/>
          </a:prstGeom>
          <a:solidFill>
            <a:srgbClr val="FFFFFF">
              <a:alpha val="87089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</a:p>
        </p:txBody>
      </p:sp>
      <p:sp>
        <p:nvSpPr>
          <p:cNvPr id="153" name="화빈"/>
          <p:cNvSpPr txBox="1"/>
          <p:nvPr/>
        </p:nvSpPr>
        <p:spPr>
          <a:xfrm>
            <a:off x="6028876" y="6078855"/>
            <a:ext cx="2552701" cy="15582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0">
                <a:solidFill>
                  <a:srgbClr val="000000"/>
                </a:solidFill>
                <a:latin typeface="S-Core Dream 7 ExtraBold"/>
                <a:ea typeface="S-Core Dream 7 ExtraBold"/>
                <a:cs typeface="S-Core Dream 7 ExtraBold"/>
                <a:sym typeface="S-Core Dream 7 ExtraBold"/>
              </a:defRPr>
            </a:lvl1pPr>
          </a:lstStyle>
          <a:p>
            <a:pPr/>
            <a:r>
              <a:t>화빈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6a5e61b5b69249408449c56b0f2e1a881557448823517.jpeg" descr="6a5e61b5b69249408449c56b0f2e1a88155744882351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80" y="-1"/>
            <a:ext cx="9598105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우리 지금 만나 영화 시청"/>
          <p:cNvSpPr txBox="1"/>
          <p:nvPr/>
        </p:nvSpPr>
        <p:spPr>
          <a:xfrm>
            <a:off x="13924336" y="6439852"/>
            <a:ext cx="6957061" cy="836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S-Core Dream 6 Bold"/>
                <a:ea typeface="S-Core Dream 6 Bold"/>
                <a:cs typeface="S-Core Dream 6 Bold"/>
                <a:sym typeface="S-Core Dream 6 Bold"/>
              </a:defRPr>
            </a:lvl1pPr>
          </a:lstStyle>
          <a:p>
            <a:pPr/>
            <a:r>
              <a:t>우리 지금 만나 영화 시청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직사각형"/>
          <p:cNvSpPr/>
          <p:nvPr/>
        </p:nvSpPr>
        <p:spPr>
          <a:xfrm>
            <a:off x="0" y="-1"/>
            <a:ext cx="24384000" cy="137160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91" name="“한반도 평화와 남북 관계에 대해 생각해보게 되었다”"/>
          <p:cNvSpPr txBox="1"/>
          <p:nvPr/>
        </p:nvSpPr>
        <p:spPr>
          <a:xfrm>
            <a:off x="6329426" y="5323215"/>
            <a:ext cx="11725149" cy="689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rgbClr val="FFFFFF"/>
                </a:solidFill>
                <a:latin typeface="S-Core Dream 5 Medium"/>
                <a:ea typeface="S-Core Dream 5 Medium"/>
                <a:cs typeface="S-Core Dream 5 Medium"/>
                <a:sym typeface="S-Core Dream 5 Medium"/>
              </a:defRPr>
            </a:lvl1pPr>
          </a:lstStyle>
          <a:p>
            <a:pPr/>
            <a:r>
              <a:t>“한반도 평화와 남북 관계에 대해 생각해보게 되었다”</a:t>
            </a:r>
          </a:p>
        </p:txBody>
      </p:sp>
      <p:sp>
        <p:nvSpPr>
          <p:cNvPr id="192" name="“종전이 되었으면 좋겠다. ”"/>
          <p:cNvSpPr txBox="1"/>
          <p:nvPr/>
        </p:nvSpPr>
        <p:spPr>
          <a:xfrm>
            <a:off x="9155175" y="8378894"/>
            <a:ext cx="6073649" cy="689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rgbClr val="FFFFFF"/>
                </a:solidFill>
                <a:latin typeface="S-Core Dream 5 Medium"/>
                <a:ea typeface="S-Core Dream 5 Medium"/>
                <a:cs typeface="S-Core Dream 5 Medium"/>
                <a:sym typeface="S-Core Dream 5 Medium"/>
              </a:defRPr>
            </a:lvl1pPr>
          </a:lstStyle>
          <a:p>
            <a:pPr/>
            <a:r>
              <a:t>“종전이 되었으면 좋겠다. ”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202C99014B96903903.jpeg" descr="202C99014B9690390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804790" y="-1"/>
            <a:ext cx="957399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작은연못 영화 시청"/>
          <p:cNvSpPr txBox="1"/>
          <p:nvPr/>
        </p:nvSpPr>
        <p:spPr>
          <a:xfrm>
            <a:off x="4270340" y="6439852"/>
            <a:ext cx="5364481" cy="836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S-Core Dream 6 Bold"/>
                <a:ea typeface="S-Core Dream 6 Bold"/>
                <a:cs typeface="S-Core Dream 6 Bold"/>
                <a:sym typeface="S-Core Dream 6 Bold"/>
              </a:defRPr>
            </a:lvl1pPr>
          </a:lstStyle>
          <a:p>
            <a:pPr/>
            <a:r>
              <a:t>작은연못 영화 시청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사진 캡쳐 1.psd" descr="사진 캡쳐 1.psd"/>
          <p:cNvPicPr>
            <a:picLocks noChangeAspect="1"/>
          </p:cNvPicPr>
          <p:nvPr/>
        </p:nvPicPr>
        <p:blipFill>
          <a:blip r:embed="rId2">
            <a:extLst/>
          </a:blip>
          <a:srcRect l="0" t="2752" r="0" b="7074"/>
          <a:stretch>
            <a:fillRect/>
          </a:stretch>
        </p:blipFill>
        <p:spPr>
          <a:xfrm>
            <a:off x="0" y="-13097"/>
            <a:ext cx="24384001" cy="137423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직사각형"/>
          <p:cNvSpPr/>
          <p:nvPr/>
        </p:nvSpPr>
        <p:spPr>
          <a:xfrm>
            <a:off x="0" y="-1"/>
            <a:ext cx="24384000" cy="137160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0" name="“베트남전 민간인학살 말고도 한국에서도 민간인학살이 있었다는 것을 처음 알았다”"/>
          <p:cNvSpPr txBox="1"/>
          <p:nvPr/>
        </p:nvSpPr>
        <p:spPr>
          <a:xfrm>
            <a:off x="2937764" y="5001565"/>
            <a:ext cx="18508473" cy="689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rgbClr val="FFFFFF"/>
                </a:solidFill>
                <a:latin typeface="S-Core Dream 5 Medium"/>
                <a:ea typeface="S-Core Dream 5 Medium"/>
                <a:cs typeface="S-Core Dream 5 Medium"/>
                <a:sym typeface="S-Core Dream 5 Medium"/>
              </a:defRPr>
            </a:lvl1pPr>
          </a:lstStyle>
          <a:p>
            <a:pPr/>
            <a:r>
              <a:t>“베트남전 민간인학살 말고도 한국에서도 민간인학살이 있었다는 것을 처음 알았다” </a:t>
            </a:r>
          </a:p>
        </p:txBody>
      </p:sp>
      <p:sp>
        <p:nvSpPr>
          <p:cNvPr id="201" name="“나비를 향해 아이가 손을 뻗지만 그런 아이의 손을 향해 군인들은 총을 쏜다.…"/>
          <p:cNvSpPr txBox="1"/>
          <p:nvPr/>
        </p:nvSpPr>
        <p:spPr>
          <a:xfrm>
            <a:off x="3733800" y="7945434"/>
            <a:ext cx="16916401" cy="12989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000">
                <a:solidFill>
                  <a:srgbClr val="FFFFFF"/>
                </a:solidFill>
                <a:latin typeface="S-Core Dream 5 Medium"/>
                <a:ea typeface="S-Core Dream 5 Medium"/>
                <a:cs typeface="S-Core Dream 5 Medium"/>
                <a:sym typeface="S-Core Dream 5 Medium"/>
              </a:defRPr>
            </a:pPr>
            <a:r>
              <a:t>“나비를 향해 아이가 손을 뻗지만 그런 아이의 손을 향해 군인들은 총을 쏜다. </a:t>
            </a:r>
          </a:p>
          <a:p>
            <a:pPr>
              <a:defRPr sz="4000">
                <a:solidFill>
                  <a:srgbClr val="FFFFFF"/>
                </a:solidFill>
                <a:latin typeface="S-Core Dream 5 Medium"/>
                <a:ea typeface="S-Core Dream 5 Medium"/>
                <a:cs typeface="S-Core Dream 5 Medium"/>
                <a:sym typeface="S-Core Dream 5 Medium"/>
              </a:defRPr>
            </a:pPr>
            <a:r>
              <a:t>영화가 아닌 전쟁의 참 모습이라는 생각이 들었다”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2. 책을 통한 교류"/>
          <p:cNvSpPr txBox="1"/>
          <p:nvPr/>
        </p:nvSpPr>
        <p:spPr>
          <a:xfrm>
            <a:off x="8285225" y="6225794"/>
            <a:ext cx="7813549" cy="12644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0">
                <a:solidFill>
                  <a:srgbClr val="000000"/>
                </a:solidFill>
                <a:latin typeface="S-Core Dream 6 Bold"/>
                <a:ea typeface="S-Core Dream 6 Bold"/>
                <a:cs typeface="S-Core Dream 6 Bold"/>
                <a:sym typeface="S-Core Dream 6 Bold"/>
              </a:defRPr>
            </a:lvl1pPr>
          </a:lstStyle>
          <a:p>
            <a:pPr/>
            <a:r>
              <a:t>2. 책을 통한 교류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L.jpeg" descr="L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69" y="-1"/>
            <a:ext cx="936117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이것은 기억과의 전쟁이다 책 리뷰"/>
          <p:cNvSpPr txBox="1"/>
          <p:nvPr/>
        </p:nvSpPr>
        <p:spPr>
          <a:xfrm>
            <a:off x="13013193" y="6439852"/>
            <a:ext cx="9395461" cy="836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S-Core Dream 6 Bold"/>
                <a:ea typeface="S-Core Dream 6 Bold"/>
                <a:cs typeface="S-Core Dream 6 Bold"/>
                <a:sym typeface="S-Core Dream 6 Bold"/>
              </a:defRPr>
            </a:lvl1pPr>
          </a:lstStyle>
          <a:p>
            <a:pPr/>
            <a:r>
              <a:t>이것은 기억과의 전쟁이다 책 리뷰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3. 역사 탐방"/>
          <p:cNvSpPr txBox="1"/>
          <p:nvPr/>
        </p:nvSpPr>
        <p:spPr>
          <a:xfrm>
            <a:off x="9409938" y="6225794"/>
            <a:ext cx="5564125" cy="12644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0">
                <a:solidFill>
                  <a:srgbClr val="000000"/>
                </a:solidFill>
                <a:latin typeface="S-Core Dream 6 Bold"/>
                <a:ea typeface="S-Core Dream 6 Bold"/>
                <a:cs typeface="S-Core Dream 6 Bold"/>
                <a:sym typeface="S-Core Dream 6 Bold"/>
              </a:defRPr>
            </a:lvl1pPr>
          </a:lstStyle>
          <a:p>
            <a:pPr/>
            <a:r>
              <a:t>3. 역사 탐방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IMG_0314.JPG" descr="IMG_0314.JPG"/>
          <p:cNvPicPr>
            <a:picLocks noChangeAspect="1"/>
          </p:cNvPicPr>
          <p:nvPr/>
        </p:nvPicPr>
        <p:blipFill>
          <a:blip r:embed="rId2">
            <a:extLst/>
          </a:blip>
          <a:srcRect l="0" t="5503" r="0" b="19626"/>
          <a:stretch>
            <a:fillRect/>
          </a:stretch>
        </p:blipFill>
        <p:spPr>
          <a:xfrm>
            <a:off x="0" y="11841"/>
            <a:ext cx="24384001" cy="13692318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Rectangle 12"/>
          <p:cNvSpPr/>
          <p:nvPr/>
        </p:nvSpPr>
        <p:spPr>
          <a:xfrm>
            <a:off x="14502262" y="0"/>
            <a:ext cx="9877056" cy="13716001"/>
          </a:xfrm>
          <a:prstGeom prst="rect">
            <a:avLst/>
          </a:prstGeom>
          <a:solidFill>
            <a:srgbClr val="FFFFFF">
              <a:alpha val="88201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</a:p>
        </p:txBody>
      </p:sp>
      <p:sp>
        <p:nvSpPr>
          <p:cNvPr id="212" name="전쟁기념관 탐방"/>
          <p:cNvSpPr txBox="1"/>
          <p:nvPr/>
        </p:nvSpPr>
        <p:spPr>
          <a:xfrm>
            <a:off x="17156695" y="6439852"/>
            <a:ext cx="4568191" cy="836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S-Core Dream 6 Bold"/>
                <a:ea typeface="S-Core Dream 6 Bold"/>
                <a:cs typeface="S-Core Dream 6 Bold"/>
                <a:sym typeface="S-Core Dream 6 Bold"/>
              </a:defRPr>
            </a:lvl1pPr>
          </a:lstStyle>
          <a:p>
            <a:pPr/>
            <a:r>
              <a:t>전쟁기념관 탐방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IMG_0353.jpeg" descr="IMG_0353.jpeg"/>
          <p:cNvPicPr>
            <a:picLocks noChangeAspect="1"/>
          </p:cNvPicPr>
          <p:nvPr/>
        </p:nvPicPr>
        <p:blipFill>
          <a:blip r:embed="rId2">
            <a:extLst/>
          </a:blip>
          <a:srcRect l="0" t="12305" r="0" b="12305"/>
          <a:stretch>
            <a:fillRect/>
          </a:stretch>
        </p:blipFill>
        <p:spPr>
          <a:xfrm>
            <a:off x="0" y="-35578"/>
            <a:ext cx="24384001" cy="137871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활동주제, 활동 목표"/>
          <p:cNvSpPr txBox="1"/>
          <p:nvPr/>
        </p:nvSpPr>
        <p:spPr>
          <a:xfrm>
            <a:off x="6686549" y="926646"/>
            <a:ext cx="11010901" cy="1558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0">
                <a:solidFill>
                  <a:srgbClr val="000000"/>
                </a:solidFill>
                <a:latin typeface="S-Core Dream 6 Bold"/>
                <a:ea typeface="S-Core Dream 6 Bold"/>
                <a:cs typeface="S-Core Dream 6 Bold"/>
                <a:sym typeface="S-Core Dream 6 Bold"/>
              </a:defRPr>
            </a:lvl1pPr>
          </a:lstStyle>
          <a:p>
            <a:pPr/>
            <a:r>
              <a:t>활동주제, 활동 목표</a:t>
            </a:r>
          </a:p>
        </p:txBody>
      </p:sp>
      <p:sp>
        <p:nvSpPr>
          <p:cNvPr id="156" name="직사각형"/>
          <p:cNvSpPr/>
          <p:nvPr/>
        </p:nvSpPr>
        <p:spPr>
          <a:xfrm>
            <a:off x="-1" y="3725915"/>
            <a:ext cx="24384001" cy="816235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520700" dist="25400" dir="5400000">
              <a:srgbClr val="000000">
                <a:alpha val="19850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grpSp>
        <p:nvGrpSpPr>
          <p:cNvPr id="159" name="그룹"/>
          <p:cNvGrpSpPr/>
          <p:nvPr/>
        </p:nvGrpSpPr>
        <p:grpSpPr>
          <a:xfrm>
            <a:off x="3698883" y="4512657"/>
            <a:ext cx="4759140" cy="2065314"/>
            <a:chOff x="0" y="0"/>
            <a:chExt cx="4759139" cy="2065313"/>
          </a:xfrm>
        </p:grpSpPr>
        <p:sp>
          <p:nvSpPr>
            <p:cNvPr id="157" name="Freeform 9"/>
            <p:cNvSpPr/>
            <p:nvPr/>
          </p:nvSpPr>
          <p:spPr>
            <a:xfrm>
              <a:off x="0" y="0"/>
              <a:ext cx="2065021" cy="2065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1" fill="norm" stroke="1" extrusionOk="0">
                  <a:moveTo>
                    <a:pt x="6480" y="20490"/>
                  </a:moveTo>
                  <a:lnTo>
                    <a:pt x="15120" y="20490"/>
                  </a:lnTo>
                  <a:cubicBezTo>
                    <a:pt x="15158" y="20486"/>
                    <a:pt x="15197" y="20486"/>
                    <a:pt x="15236" y="20490"/>
                  </a:cubicBezTo>
                  <a:cubicBezTo>
                    <a:pt x="15534" y="20522"/>
                    <a:pt x="15750" y="20789"/>
                    <a:pt x="15718" y="21087"/>
                  </a:cubicBezTo>
                  <a:cubicBezTo>
                    <a:pt x="15686" y="21384"/>
                    <a:pt x="15418" y="21600"/>
                    <a:pt x="15120" y="21568"/>
                  </a:cubicBezTo>
                  <a:lnTo>
                    <a:pt x="6480" y="21568"/>
                  </a:lnTo>
                  <a:cubicBezTo>
                    <a:pt x="6442" y="21572"/>
                    <a:pt x="6403" y="21572"/>
                    <a:pt x="6364" y="21568"/>
                  </a:cubicBezTo>
                  <a:cubicBezTo>
                    <a:pt x="6066" y="21536"/>
                    <a:pt x="5850" y="21269"/>
                    <a:pt x="5882" y="20971"/>
                  </a:cubicBezTo>
                  <a:cubicBezTo>
                    <a:pt x="5914" y="20673"/>
                    <a:pt x="6182" y="20458"/>
                    <a:pt x="6480" y="20490"/>
                  </a:cubicBezTo>
                  <a:close/>
                  <a:moveTo>
                    <a:pt x="18360" y="6643"/>
                  </a:moveTo>
                  <a:cubicBezTo>
                    <a:pt x="17434" y="8430"/>
                    <a:pt x="16200" y="12177"/>
                    <a:pt x="16200" y="12941"/>
                  </a:cubicBezTo>
                  <a:cubicBezTo>
                    <a:pt x="16200" y="13403"/>
                    <a:pt x="17039" y="14019"/>
                    <a:pt x="18360" y="14019"/>
                  </a:cubicBezTo>
                  <a:cubicBezTo>
                    <a:pt x="19681" y="14019"/>
                    <a:pt x="20520" y="13378"/>
                    <a:pt x="20520" y="12941"/>
                  </a:cubicBezTo>
                  <a:cubicBezTo>
                    <a:pt x="20514" y="12189"/>
                    <a:pt x="19267" y="8430"/>
                    <a:pt x="18360" y="6643"/>
                  </a:cubicBezTo>
                  <a:close/>
                  <a:moveTo>
                    <a:pt x="3240" y="6643"/>
                  </a:moveTo>
                  <a:cubicBezTo>
                    <a:pt x="2314" y="8430"/>
                    <a:pt x="1080" y="12177"/>
                    <a:pt x="1080" y="12941"/>
                  </a:cubicBezTo>
                  <a:cubicBezTo>
                    <a:pt x="1080" y="13403"/>
                    <a:pt x="1919" y="14019"/>
                    <a:pt x="3240" y="14019"/>
                  </a:cubicBezTo>
                  <a:cubicBezTo>
                    <a:pt x="4561" y="14019"/>
                    <a:pt x="5400" y="13378"/>
                    <a:pt x="5400" y="12941"/>
                  </a:cubicBezTo>
                  <a:cubicBezTo>
                    <a:pt x="5394" y="12189"/>
                    <a:pt x="4147" y="8430"/>
                    <a:pt x="3240" y="6643"/>
                  </a:cubicBezTo>
                  <a:close/>
                  <a:moveTo>
                    <a:pt x="18360" y="4856"/>
                  </a:moveTo>
                  <a:cubicBezTo>
                    <a:pt x="19440" y="5392"/>
                    <a:pt x="21600" y="11752"/>
                    <a:pt x="21600" y="12941"/>
                  </a:cubicBezTo>
                  <a:cubicBezTo>
                    <a:pt x="21600" y="14130"/>
                    <a:pt x="20150" y="15098"/>
                    <a:pt x="18360" y="15098"/>
                  </a:cubicBezTo>
                  <a:cubicBezTo>
                    <a:pt x="16570" y="15098"/>
                    <a:pt x="15120" y="14130"/>
                    <a:pt x="15120" y="12941"/>
                  </a:cubicBezTo>
                  <a:cubicBezTo>
                    <a:pt x="15120" y="11752"/>
                    <a:pt x="17280" y="5392"/>
                    <a:pt x="18360" y="4856"/>
                  </a:cubicBezTo>
                  <a:close/>
                  <a:moveTo>
                    <a:pt x="3240" y="4856"/>
                  </a:moveTo>
                  <a:cubicBezTo>
                    <a:pt x="4320" y="5392"/>
                    <a:pt x="6480" y="11752"/>
                    <a:pt x="6480" y="12941"/>
                  </a:cubicBezTo>
                  <a:cubicBezTo>
                    <a:pt x="6480" y="14130"/>
                    <a:pt x="5030" y="15098"/>
                    <a:pt x="3240" y="15098"/>
                  </a:cubicBezTo>
                  <a:cubicBezTo>
                    <a:pt x="1450" y="15098"/>
                    <a:pt x="0" y="14130"/>
                    <a:pt x="0" y="12941"/>
                  </a:cubicBezTo>
                  <a:cubicBezTo>
                    <a:pt x="0" y="11752"/>
                    <a:pt x="2160" y="5392"/>
                    <a:pt x="3240" y="4856"/>
                  </a:cubicBezTo>
                  <a:close/>
                  <a:moveTo>
                    <a:pt x="10825" y="0"/>
                  </a:moveTo>
                  <a:cubicBezTo>
                    <a:pt x="11125" y="0"/>
                    <a:pt x="11368" y="243"/>
                    <a:pt x="11368" y="542"/>
                  </a:cubicBezTo>
                  <a:lnTo>
                    <a:pt x="11368" y="1738"/>
                  </a:lnTo>
                  <a:lnTo>
                    <a:pt x="16305" y="2730"/>
                  </a:lnTo>
                  <a:lnTo>
                    <a:pt x="18360" y="2730"/>
                  </a:lnTo>
                  <a:cubicBezTo>
                    <a:pt x="18656" y="2730"/>
                    <a:pt x="18897" y="2970"/>
                    <a:pt x="18897" y="3266"/>
                  </a:cubicBezTo>
                  <a:cubicBezTo>
                    <a:pt x="18897" y="3562"/>
                    <a:pt x="18656" y="3802"/>
                    <a:pt x="18360" y="3802"/>
                  </a:cubicBezTo>
                  <a:lnTo>
                    <a:pt x="16200" y="3802"/>
                  </a:lnTo>
                  <a:lnTo>
                    <a:pt x="11343" y="2847"/>
                  </a:lnTo>
                  <a:lnTo>
                    <a:pt x="11343" y="18869"/>
                  </a:lnTo>
                  <a:cubicBezTo>
                    <a:pt x="11343" y="19169"/>
                    <a:pt x="11100" y="19411"/>
                    <a:pt x="10800" y="19411"/>
                  </a:cubicBezTo>
                  <a:cubicBezTo>
                    <a:pt x="10500" y="19411"/>
                    <a:pt x="10257" y="19169"/>
                    <a:pt x="10257" y="18869"/>
                  </a:cubicBezTo>
                  <a:lnTo>
                    <a:pt x="10257" y="2822"/>
                  </a:lnTo>
                  <a:lnTo>
                    <a:pt x="5505" y="3771"/>
                  </a:lnTo>
                  <a:lnTo>
                    <a:pt x="3240" y="3771"/>
                  </a:lnTo>
                  <a:cubicBezTo>
                    <a:pt x="2943" y="3771"/>
                    <a:pt x="2703" y="3531"/>
                    <a:pt x="2703" y="3235"/>
                  </a:cubicBezTo>
                  <a:cubicBezTo>
                    <a:pt x="2703" y="2939"/>
                    <a:pt x="2943" y="2699"/>
                    <a:pt x="3240" y="2699"/>
                  </a:cubicBezTo>
                  <a:lnTo>
                    <a:pt x="5400" y="2699"/>
                  </a:lnTo>
                  <a:lnTo>
                    <a:pt x="10282" y="1713"/>
                  </a:lnTo>
                  <a:lnTo>
                    <a:pt x="10282" y="542"/>
                  </a:lnTo>
                  <a:cubicBezTo>
                    <a:pt x="10282" y="243"/>
                    <a:pt x="10525" y="0"/>
                    <a:pt x="10825" y="0"/>
                  </a:cubicBezTo>
                  <a:close/>
                </a:path>
              </a:pathLst>
            </a:custGeom>
            <a:solidFill>
              <a:srgbClr val="202B3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58" name="주제"/>
            <p:cNvSpPr txBox="1"/>
            <p:nvPr/>
          </p:nvSpPr>
          <p:spPr>
            <a:xfrm>
              <a:off x="2694119" y="400450"/>
              <a:ext cx="2065021" cy="12644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8000">
                  <a:solidFill>
                    <a:srgbClr val="000000"/>
                  </a:solidFill>
                  <a:latin typeface="S-Core Dream 6 Bold"/>
                  <a:ea typeface="S-Core Dream 6 Bold"/>
                  <a:cs typeface="S-Core Dream 6 Bold"/>
                  <a:sym typeface="S-Core Dream 6 Bold"/>
                </a:defRPr>
              </a:lvl1pPr>
            </a:lstStyle>
            <a:p>
              <a:pPr/>
              <a:r>
                <a:t>주제</a:t>
              </a:r>
            </a:p>
          </p:txBody>
        </p:sp>
      </p:grpSp>
      <p:grpSp>
        <p:nvGrpSpPr>
          <p:cNvPr id="162" name="그룹"/>
          <p:cNvGrpSpPr/>
          <p:nvPr/>
        </p:nvGrpSpPr>
        <p:grpSpPr>
          <a:xfrm>
            <a:off x="15271103" y="4513255"/>
            <a:ext cx="4752728" cy="2064118"/>
            <a:chOff x="0" y="0"/>
            <a:chExt cx="4752727" cy="2064116"/>
          </a:xfrm>
        </p:grpSpPr>
        <p:sp>
          <p:nvSpPr>
            <p:cNvPr id="160" name="Freeform 8"/>
            <p:cNvSpPr/>
            <p:nvPr/>
          </p:nvSpPr>
          <p:spPr>
            <a:xfrm>
              <a:off x="-1" y="0"/>
              <a:ext cx="2065022" cy="206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7" h="21129" fill="norm" stroke="1" extrusionOk="0">
                  <a:moveTo>
                    <a:pt x="10671" y="7396"/>
                  </a:moveTo>
                  <a:lnTo>
                    <a:pt x="11912" y="7644"/>
                  </a:lnTo>
                  <a:cubicBezTo>
                    <a:pt x="13060" y="8125"/>
                    <a:pt x="13866" y="9252"/>
                    <a:pt x="13866" y="10565"/>
                  </a:cubicBezTo>
                  <a:cubicBezTo>
                    <a:pt x="13866" y="12315"/>
                    <a:pt x="12433" y="13734"/>
                    <a:pt x="10666" y="13734"/>
                  </a:cubicBezTo>
                  <a:cubicBezTo>
                    <a:pt x="8898" y="13734"/>
                    <a:pt x="7465" y="12315"/>
                    <a:pt x="7465" y="10565"/>
                  </a:cubicBezTo>
                  <a:cubicBezTo>
                    <a:pt x="7468" y="10291"/>
                    <a:pt x="7509" y="10018"/>
                    <a:pt x="7587" y="9756"/>
                  </a:cubicBezTo>
                  <a:lnTo>
                    <a:pt x="8544" y="10710"/>
                  </a:lnTo>
                  <a:cubicBezTo>
                    <a:pt x="8622" y="11749"/>
                    <a:pt x="9457" y="12576"/>
                    <a:pt x="10508" y="12654"/>
                  </a:cubicBezTo>
                  <a:cubicBezTo>
                    <a:pt x="11679" y="12740"/>
                    <a:pt x="12700" y="11870"/>
                    <a:pt x="12788" y="10710"/>
                  </a:cubicBezTo>
                  <a:cubicBezTo>
                    <a:pt x="12875" y="9549"/>
                    <a:pt x="11996" y="8538"/>
                    <a:pt x="10824" y="8452"/>
                  </a:cubicBezTo>
                  <a:lnTo>
                    <a:pt x="9861" y="7516"/>
                  </a:lnTo>
                  <a:close/>
                  <a:moveTo>
                    <a:pt x="10666" y="7395"/>
                  </a:moveTo>
                  <a:lnTo>
                    <a:pt x="10678" y="7395"/>
                  </a:lnTo>
                  <a:lnTo>
                    <a:pt x="10671" y="7396"/>
                  </a:lnTo>
                  <a:close/>
                  <a:moveTo>
                    <a:pt x="10678" y="3695"/>
                  </a:moveTo>
                  <a:cubicBezTo>
                    <a:pt x="11402" y="3694"/>
                    <a:pt x="12123" y="3806"/>
                    <a:pt x="12812" y="4026"/>
                  </a:cubicBezTo>
                  <a:cubicBezTo>
                    <a:pt x="16456" y="5190"/>
                    <a:pt x="18457" y="9058"/>
                    <a:pt x="17282" y="12665"/>
                  </a:cubicBezTo>
                  <a:cubicBezTo>
                    <a:pt x="16107" y="16273"/>
                    <a:pt x="12200" y="18255"/>
                    <a:pt x="8557" y="17091"/>
                  </a:cubicBezTo>
                  <a:cubicBezTo>
                    <a:pt x="4913" y="15928"/>
                    <a:pt x="2912" y="12060"/>
                    <a:pt x="4087" y="8452"/>
                  </a:cubicBezTo>
                  <a:cubicBezTo>
                    <a:pt x="4150" y="8455"/>
                    <a:pt x="4214" y="8455"/>
                    <a:pt x="4276" y="8452"/>
                  </a:cubicBezTo>
                  <a:lnTo>
                    <a:pt x="5215" y="8452"/>
                  </a:lnTo>
                  <a:cubicBezTo>
                    <a:pt x="4679" y="9810"/>
                    <a:pt x="4679" y="11319"/>
                    <a:pt x="5215" y="12678"/>
                  </a:cubicBezTo>
                  <a:cubicBezTo>
                    <a:pt x="6394" y="15666"/>
                    <a:pt x="9795" y="17141"/>
                    <a:pt x="12812" y="15974"/>
                  </a:cubicBezTo>
                  <a:cubicBezTo>
                    <a:pt x="15829" y="14807"/>
                    <a:pt x="17320" y="11439"/>
                    <a:pt x="16141" y="8452"/>
                  </a:cubicBezTo>
                  <a:cubicBezTo>
                    <a:pt x="14962" y="5464"/>
                    <a:pt x="11561" y="3988"/>
                    <a:pt x="8544" y="5155"/>
                  </a:cubicBezTo>
                  <a:lnTo>
                    <a:pt x="8544" y="4226"/>
                  </a:lnTo>
                  <a:cubicBezTo>
                    <a:pt x="8547" y="4163"/>
                    <a:pt x="8547" y="4101"/>
                    <a:pt x="8544" y="4039"/>
                  </a:cubicBezTo>
                  <a:cubicBezTo>
                    <a:pt x="9233" y="3815"/>
                    <a:pt x="9953" y="3699"/>
                    <a:pt x="10678" y="3695"/>
                  </a:cubicBezTo>
                  <a:close/>
                  <a:moveTo>
                    <a:pt x="3210" y="1056"/>
                  </a:moveTo>
                  <a:lnTo>
                    <a:pt x="3210" y="3169"/>
                  </a:lnTo>
                  <a:lnTo>
                    <a:pt x="1076" y="3169"/>
                  </a:lnTo>
                  <a:lnTo>
                    <a:pt x="4276" y="6339"/>
                  </a:lnTo>
                  <a:lnTo>
                    <a:pt x="6410" y="6339"/>
                  </a:lnTo>
                  <a:lnTo>
                    <a:pt x="6410" y="4226"/>
                  </a:lnTo>
                  <a:close/>
                  <a:moveTo>
                    <a:pt x="10678" y="0"/>
                  </a:moveTo>
                  <a:cubicBezTo>
                    <a:pt x="16570" y="0"/>
                    <a:pt x="21347" y="4730"/>
                    <a:pt x="21347" y="10565"/>
                  </a:cubicBezTo>
                  <a:cubicBezTo>
                    <a:pt x="21347" y="16399"/>
                    <a:pt x="16570" y="21129"/>
                    <a:pt x="10678" y="21129"/>
                  </a:cubicBezTo>
                  <a:cubicBezTo>
                    <a:pt x="4786" y="21129"/>
                    <a:pt x="9" y="16399"/>
                    <a:pt x="9" y="10565"/>
                  </a:cubicBezTo>
                  <a:cubicBezTo>
                    <a:pt x="8" y="9022"/>
                    <a:pt x="353" y="7498"/>
                    <a:pt x="1021" y="6103"/>
                  </a:cubicBezTo>
                  <a:lnTo>
                    <a:pt x="1838" y="6894"/>
                  </a:lnTo>
                  <a:cubicBezTo>
                    <a:pt x="838" y="9250"/>
                    <a:pt x="838" y="11904"/>
                    <a:pt x="1838" y="14260"/>
                  </a:cubicBezTo>
                  <a:cubicBezTo>
                    <a:pt x="3892" y="19101"/>
                    <a:pt x="9521" y="21377"/>
                    <a:pt x="14410" y="19343"/>
                  </a:cubicBezTo>
                  <a:cubicBezTo>
                    <a:pt x="19299" y="17309"/>
                    <a:pt x="21597" y="11735"/>
                    <a:pt x="19543" y="6894"/>
                  </a:cubicBezTo>
                  <a:cubicBezTo>
                    <a:pt x="17489" y="2053"/>
                    <a:pt x="11860" y="-223"/>
                    <a:pt x="6971" y="1811"/>
                  </a:cubicBezTo>
                  <a:lnTo>
                    <a:pt x="6173" y="1002"/>
                  </a:lnTo>
                  <a:cubicBezTo>
                    <a:pt x="7581" y="341"/>
                    <a:pt x="9120" y="-1"/>
                    <a:pt x="10678" y="0"/>
                  </a:cubicBezTo>
                  <a:close/>
                  <a:moveTo>
                    <a:pt x="3210" y="0"/>
                  </a:moveTo>
                  <a:cubicBezTo>
                    <a:pt x="3493" y="0"/>
                    <a:pt x="3764" y="111"/>
                    <a:pt x="3966" y="308"/>
                  </a:cubicBezTo>
                  <a:lnTo>
                    <a:pt x="7142" y="3477"/>
                  </a:lnTo>
                  <a:cubicBezTo>
                    <a:pt x="7341" y="3676"/>
                    <a:pt x="7453" y="3945"/>
                    <a:pt x="7453" y="4226"/>
                  </a:cubicBezTo>
                  <a:lnTo>
                    <a:pt x="7453" y="6339"/>
                  </a:lnTo>
                  <a:cubicBezTo>
                    <a:pt x="7447" y="6427"/>
                    <a:pt x="7428" y="6515"/>
                    <a:pt x="7398" y="6598"/>
                  </a:cubicBezTo>
                  <a:lnTo>
                    <a:pt x="11056" y="10190"/>
                  </a:lnTo>
                  <a:lnTo>
                    <a:pt x="11056" y="10214"/>
                  </a:lnTo>
                  <a:cubicBezTo>
                    <a:pt x="11224" y="10412"/>
                    <a:pt x="11224" y="10701"/>
                    <a:pt x="11056" y="10899"/>
                  </a:cubicBezTo>
                  <a:cubicBezTo>
                    <a:pt x="10865" y="11124"/>
                    <a:pt x="10526" y="11152"/>
                    <a:pt x="10300" y="10963"/>
                  </a:cubicBezTo>
                  <a:lnTo>
                    <a:pt x="6672" y="7341"/>
                  </a:lnTo>
                  <a:cubicBezTo>
                    <a:pt x="6588" y="7371"/>
                    <a:pt x="6500" y="7389"/>
                    <a:pt x="6410" y="7395"/>
                  </a:cubicBezTo>
                  <a:lnTo>
                    <a:pt x="4276" y="7395"/>
                  </a:lnTo>
                  <a:cubicBezTo>
                    <a:pt x="3994" y="7397"/>
                    <a:pt x="3723" y="7289"/>
                    <a:pt x="3520" y="7093"/>
                  </a:cubicBezTo>
                  <a:lnTo>
                    <a:pt x="320" y="3924"/>
                  </a:lnTo>
                  <a:cubicBezTo>
                    <a:pt x="113" y="3723"/>
                    <a:pt x="-3" y="3447"/>
                    <a:pt x="0" y="3160"/>
                  </a:cubicBezTo>
                  <a:cubicBezTo>
                    <a:pt x="5" y="2577"/>
                    <a:pt x="487" y="2108"/>
                    <a:pt x="1076" y="2113"/>
                  </a:cubicBezTo>
                  <a:lnTo>
                    <a:pt x="2143" y="2113"/>
                  </a:lnTo>
                  <a:lnTo>
                    <a:pt x="2143" y="1056"/>
                  </a:lnTo>
                  <a:cubicBezTo>
                    <a:pt x="2143" y="629"/>
                    <a:pt x="2403" y="244"/>
                    <a:pt x="2801" y="78"/>
                  </a:cubicBezTo>
                  <a:cubicBezTo>
                    <a:pt x="2931" y="26"/>
                    <a:pt x="3069" y="-1"/>
                    <a:pt x="3210" y="0"/>
                  </a:cubicBezTo>
                  <a:close/>
                </a:path>
              </a:pathLst>
            </a:custGeom>
            <a:solidFill>
              <a:srgbClr val="202B3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61" name="목표"/>
            <p:cNvSpPr txBox="1"/>
            <p:nvPr/>
          </p:nvSpPr>
          <p:spPr>
            <a:xfrm>
              <a:off x="2687707" y="399852"/>
              <a:ext cx="2065021" cy="12644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8000">
                  <a:solidFill>
                    <a:srgbClr val="000000"/>
                  </a:solidFill>
                  <a:latin typeface="S-Core Dream 6 Bold"/>
                  <a:ea typeface="S-Core Dream 6 Bold"/>
                  <a:cs typeface="S-Core Dream 6 Bold"/>
                  <a:sym typeface="S-Core Dream 6 Bold"/>
                </a:defRPr>
              </a:lvl1pPr>
            </a:lstStyle>
            <a:p>
              <a:pPr/>
              <a:r>
                <a:t>목표</a:t>
              </a:r>
            </a:p>
          </p:txBody>
        </p:sp>
      </p:grpSp>
      <p:sp>
        <p:nvSpPr>
          <p:cNvPr id="163" name="·평화"/>
          <p:cNvSpPr txBox="1"/>
          <p:nvPr/>
        </p:nvSpPr>
        <p:spPr>
          <a:xfrm>
            <a:off x="3590396" y="7731217"/>
            <a:ext cx="1587501" cy="836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000">
                <a:solidFill>
                  <a:srgbClr val="000000"/>
                </a:solidFill>
                <a:latin typeface="S-Core Dream 6 Bold"/>
                <a:ea typeface="S-Core Dream 6 Bold"/>
                <a:cs typeface="S-Core Dream 6 Bold"/>
                <a:sym typeface="S-Core Dream 6 Bold"/>
              </a:defRPr>
            </a:lvl1pPr>
          </a:lstStyle>
          <a:p>
            <a:pPr/>
            <a:r>
              <a:t>·평화</a:t>
            </a:r>
          </a:p>
        </p:txBody>
      </p:sp>
      <p:sp>
        <p:nvSpPr>
          <p:cNvPr id="164" name="· 한국1020과 베트남1020의 교류…"/>
          <p:cNvSpPr txBox="1"/>
          <p:nvPr/>
        </p:nvSpPr>
        <p:spPr>
          <a:xfrm>
            <a:off x="12855122" y="7350217"/>
            <a:ext cx="9584691" cy="1598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5000">
                <a:solidFill>
                  <a:srgbClr val="000000"/>
                </a:solidFill>
                <a:latin typeface="S-Core Dream 6 Bold"/>
                <a:ea typeface="S-Core Dream 6 Bold"/>
                <a:cs typeface="S-Core Dream 6 Bold"/>
                <a:sym typeface="S-Core Dream 6 Bold"/>
              </a:defRPr>
            </a:pPr>
            <a:r>
              <a:t>· 한국1020과 베트남1020의 교류</a:t>
            </a:r>
          </a:p>
          <a:p>
            <a:pPr algn="l">
              <a:defRPr sz="5000">
                <a:solidFill>
                  <a:srgbClr val="000000"/>
                </a:solidFill>
                <a:latin typeface="S-Core Dream 6 Bold"/>
                <a:ea typeface="S-Core Dream 6 Bold"/>
                <a:cs typeface="S-Core Dream 6 Bold"/>
                <a:sym typeface="S-Core Dream 6 Bold"/>
              </a:defRPr>
            </a:pPr>
            <a:r>
              <a:t>· 진실과 평화에 대한 감각 만들기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IMG_0354.jpeg" descr="IMG_0354.jpeg"/>
          <p:cNvPicPr>
            <a:picLocks noChangeAspect="1"/>
          </p:cNvPicPr>
          <p:nvPr/>
        </p:nvPicPr>
        <p:blipFill>
          <a:blip r:embed="rId2">
            <a:extLst/>
          </a:blip>
          <a:srcRect l="0" t="7152" r="0" b="17777"/>
          <a:stretch>
            <a:fillRect/>
          </a:stretch>
        </p:blipFill>
        <p:spPr>
          <a:xfrm>
            <a:off x="-1" y="-6470"/>
            <a:ext cx="24384001" cy="137289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직사각형"/>
          <p:cNvSpPr/>
          <p:nvPr/>
        </p:nvSpPr>
        <p:spPr>
          <a:xfrm>
            <a:off x="0" y="-1"/>
            <a:ext cx="24384000" cy="137160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9" name="만약 아무것도 모른채 이곳을 둘러보았다면 국뽕에 차올라 돌아갔을 것 같다.…"/>
          <p:cNvSpPr txBox="1"/>
          <p:nvPr/>
        </p:nvSpPr>
        <p:spPr>
          <a:xfrm>
            <a:off x="3758437" y="2322247"/>
            <a:ext cx="16867125" cy="12989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000">
                <a:solidFill>
                  <a:srgbClr val="FFFFFF"/>
                </a:solidFill>
                <a:latin typeface="S-Core Dream 5 Medium"/>
                <a:ea typeface="S-Core Dream 5 Medium"/>
                <a:cs typeface="S-Core Dream 5 Medium"/>
                <a:sym typeface="S-Core Dream 5 Medium"/>
              </a:defRPr>
            </a:pPr>
            <a:r>
              <a:t>만약 아무것도 모른채 이곳을 둘러보았다면 국뽕에 차올라 돌아갔을 것 같다. </a:t>
            </a:r>
          </a:p>
          <a:p>
            <a:pPr>
              <a:defRPr sz="4000">
                <a:solidFill>
                  <a:srgbClr val="FFFFFF"/>
                </a:solidFill>
                <a:latin typeface="S-Core Dream 5 Medium"/>
                <a:ea typeface="S-Core Dream 5 Medium"/>
                <a:cs typeface="S-Core Dream 5 Medium"/>
                <a:sym typeface="S-Core Dream 5 Medium"/>
              </a:defRPr>
            </a:pPr>
            <a:r>
              <a:t>그정도로 전쟁의 피해와 참혹함에 대해서는 이야기하지 않는 곳이다. </a:t>
            </a:r>
          </a:p>
        </p:txBody>
      </p:sp>
      <p:sp>
        <p:nvSpPr>
          <p:cNvPr id="220" name="민간인학살의 피해자와 그리고 피해자와 동시에 가해자인 참전군인까지,…"/>
          <p:cNvSpPr txBox="1"/>
          <p:nvPr/>
        </p:nvSpPr>
        <p:spPr>
          <a:xfrm>
            <a:off x="4224019" y="4989321"/>
            <a:ext cx="15935961" cy="31277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000">
                <a:solidFill>
                  <a:srgbClr val="FFFFFF"/>
                </a:solidFill>
                <a:latin typeface="S-Core Dream 5 Medium"/>
                <a:ea typeface="S-Core Dream 5 Medium"/>
                <a:cs typeface="S-Core Dream 5 Medium"/>
                <a:sym typeface="S-Core Dream 5 Medium"/>
              </a:defRPr>
            </a:pPr>
            <a:r>
              <a:t>민간인학살의 피해자와 그리고 피해자와 동시에 가해자인 참전군인까지, </a:t>
            </a:r>
          </a:p>
          <a:p>
            <a:pPr>
              <a:defRPr sz="4000">
                <a:solidFill>
                  <a:srgbClr val="FFFFFF"/>
                </a:solidFill>
                <a:latin typeface="S-Core Dream 5 Medium"/>
                <a:ea typeface="S-Core Dream 5 Medium"/>
                <a:cs typeface="S-Core Dream 5 Medium"/>
                <a:sym typeface="S-Core Dream 5 Medium"/>
              </a:defRPr>
            </a:pPr>
            <a:r>
              <a:t>이들의 기억은 생생하거나 아직 상처가 아물지 않은 듯하다. </a:t>
            </a:r>
          </a:p>
          <a:p>
            <a:pPr>
              <a:defRPr sz="4000">
                <a:solidFill>
                  <a:srgbClr val="FFFFFF"/>
                </a:solidFill>
                <a:latin typeface="S-Core Dream 5 Medium"/>
                <a:ea typeface="S-Core Dream 5 Medium"/>
                <a:cs typeface="S-Core Dream 5 Medium"/>
                <a:sym typeface="S-Core Dream 5 Medium"/>
              </a:defRPr>
            </a:pPr>
            <a:r>
              <a:t>그리고 그사이에 후세대인 우리의 역할에 대해 생각해본다. </a:t>
            </a:r>
          </a:p>
          <a:p>
            <a:pPr>
              <a:defRPr sz="4000">
                <a:solidFill>
                  <a:srgbClr val="FFFFFF"/>
                </a:solidFill>
                <a:latin typeface="S-Core Dream 5 Medium"/>
                <a:ea typeface="S-Core Dream 5 Medium"/>
                <a:cs typeface="S-Core Dream 5 Medium"/>
                <a:sym typeface="S-Core Dream 5 Medium"/>
              </a:defRPr>
            </a:pPr>
            <a:r>
              <a:t>이들이 서로에게 마음을 열 수 있고 과거를 이야기할 수 있으려면 어떠한 </a:t>
            </a:r>
          </a:p>
          <a:p>
            <a:pPr>
              <a:defRPr sz="4000">
                <a:solidFill>
                  <a:srgbClr val="FFFFFF"/>
                </a:solidFill>
                <a:latin typeface="S-Core Dream 5 Medium"/>
                <a:ea typeface="S-Core Dream 5 Medium"/>
                <a:cs typeface="S-Core Dream 5 Medium"/>
                <a:sym typeface="S-Core Dream 5 Medium"/>
              </a:defRPr>
            </a:pPr>
            <a:r>
              <a:t>징검다리가 필요하지 않을까 막연히 생각해봤다.</a:t>
            </a:r>
          </a:p>
        </p:txBody>
      </p:sp>
      <p:sp>
        <p:nvSpPr>
          <p:cNvPr id="221" name="전쟁이 가져온 죽음, 피, 민간인들의 생생한 고통은 모두 삭제되어 있었다.…"/>
          <p:cNvSpPr txBox="1"/>
          <p:nvPr/>
        </p:nvSpPr>
        <p:spPr>
          <a:xfrm>
            <a:off x="4002278" y="9485195"/>
            <a:ext cx="16379445" cy="19085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000">
                <a:solidFill>
                  <a:srgbClr val="FFFFFF"/>
                </a:solidFill>
                <a:latin typeface="S-Core Dream 5 Medium"/>
                <a:ea typeface="S-Core Dream 5 Medium"/>
                <a:cs typeface="S-Core Dream 5 Medium"/>
                <a:sym typeface="S-Core Dream 5 Medium"/>
              </a:defRPr>
            </a:pPr>
            <a:r>
              <a:t>전쟁이 가져온 죽음, 피, 민간인들의 생생한 고통은 모두 삭제되어 있었다. </a:t>
            </a:r>
          </a:p>
          <a:p>
            <a:pPr>
              <a:defRPr sz="4000">
                <a:solidFill>
                  <a:srgbClr val="FFFFFF"/>
                </a:solidFill>
                <a:latin typeface="S-Core Dream 5 Medium"/>
                <a:ea typeface="S-Core Dream 5 Medium"/>
                <a:cs typeface="S-Core Dream 5 Medium"/>
                <a:sym typeface="S-Core Dream 5 Medium"/>
              </a:defRPr>
            </a:pPr>
            <a:r>
              <a:t>이런 시각에 굉장히 충격을 받았고, 전쟁을 기록하고 성찰하는 것이 아니라 </a:t>
            </a:r>
          </a:p>
          <a:p>
            <a:pPr>
              <a:defRPr sz="4000">
                <a:solidFill>
                  <a:srgbClr val="FFFFFF"/>
                </a:solidFill>
                <a:latin typeface="S-Core Dream 5 Medium"/>
                <a:ea typeface="S-Core Dream 5 Medium"/>
                <a:cs typeface="S-Core Dream 5 Medium"/>
                <a:sym typeface="S-Core Dream 5 Medium"/>
              </a:defRPr>
            </a:pPr>
            <a:r>
              <a:t>그야말로 ‘기념’하고 있다는 말에 공감이 갔다.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IMG_2063.jpeg" descr="IMG_2063.jpeg"/>
          <p:cNvPicPr>
            <a:picLocks noChangeAspect="1"/>
          </p:cNvPicPr>
          <p:nvPr/>
        </p:nvPicPr>
        <p:blipFill>
          <a:blip r:embed="rId2">
            <a:extLst/>
          </a:blip>
          <a:srcRect l="0" t="16448" r="0" b="8414"/>
          <a:stretch>
            <a:fillRect/>
          </a:stretch>
        </p:blipFill>
        <p:spPr>
          <a:xfrm>
            <a:off x="-1" y="-12498"/>
            <a:ext cx="24384001" cy="13740995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Rectangle 12"/>
          <p:cNvSpPr/>
          <p:nvPr/>
        </p:nvSpPr>
        <p:spPr>
          <a:xfrm>
            <a:off x="-1" y="-1"/>
            <a:ext cx="9877057" cy="13716001"/>
          </a:xfrm>
          <a:prstGeom prst="rect">
            <a:avLst/>
          </a:prstGeom>
          <a:solidFill>
            <a:srgbClr val="202B34">
              <a:alpha val="84253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</a:p>
        </p:txBody>
      </p:sp>
      <p:sp>
        <p:nvSpPr>
          <p:cNvPr id="225" name="오음리 월남파병용사 만남의 장"/>
          <p:cNvSpPr txBox="1"/>
          <p:nvPr/>
        </p:nvSpPr>
        <p:spPr>
          <a:xfrm>
            <a:off x="638942" y="6439852"/>
            <a:ext cx="8599171" cy="836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FFFFFF"/>
                </a:solidFill>
                <a:latin typeface="S-Core Dream 6 Bold"/>
                <a:ea typeface="S-Core Dream 6 Bold"/>
                <a:cs typeface="S-Core Dream 6 Bold"/>
                <a:sym typeface="S-Core Dream 6 Bold"/>
              </a:defRPr>
            </a:lvl1pPr>
          </a:lstStyle>
          <a:p>
            <a:pPr/>
            <a:r>
              <a:t>오음리 월남파병용사 만남의 장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IMG_B58FDEBEA2BF-1.jpeg" descr="IMG_B58FDEBEA2BF-1.jpeg"/>
          <p:cNvPicPr>
            <a:picLocks noChangeAspect="1"/>
          </p:cNvPicPr>
          <p:nvPr/>
        </p:nvPicPr>
        <p:blipFill>
          <a:blip r:embed="rId2">
            <a:extLst/>
          </a:blip>
          <a:srcRect l="0" t="17610" r="0" b="7244"/>
          <a:stretch>
            <a:fillRect/>
          </a:stretch>
        </p:blipFill>
        <p:spPr>
          <a:xfrm>
            <a:off x="0" y="-13174"/>
            <a:ext cx="24384001" cy="137423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베트남전쟁 민간인학살 추모콘서트 진행 예정"/>
          <p:cNvSpPr txBox="1"/>
          <p:nvPr/>
        </p:nvSpPr>
        <p:spPr>
          <a:xfrm>
            <a:off x="2271522" y="6225794"/>
            <a:ext cx="19840957" cy="12644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0">
                <a:solidFill>
                  <a:srgbClr val="000000"/>
                </a:solidFill>
                <a:latin typeface="S-Core Dream 6 Bold"/>
                <a:ea typeface="S-Core Dream 6 Bold"/>
                <a:cs typeface="S-Core Dream 6 Bold"/>
                <a:sym typeface="S-Core Dream 6 Bold"/>
              </a:defRPr>
            </a:lvl1pPr>
          </a:lstStyle>
          <a:p>
            <a:pPr/>
            <a:r>
              <a:t>베트남전쟁 민간인학살 추모콘서트 진행 예정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스크린샷 2021-12-02 오전 10.18.25.png" descr="스크린샷 2021-12-02 오전 10.18.2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72141" y="-1"/>
            <a:ext cx="25064772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232" name="베트남전쟁 민간인학살 추모콘서트"/>
          <p:cNvSpPr txBox="1"/>
          <p:nvPr/>
        </p:nvSpPr>
        <p:spPr>
          <a:xfrm>
            <a:off x="4523994" y="2126248"/>
            <a:ext cx="15336013" cy="1264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0">
                <a:solidFill>
                  <a:srgbClr val="FFFFFF"/>
                </a:solidFill>
                <a:latin typeface="S-Core Dream 4 Regular"/>
                <a:ea typeface="S-Core Dream 4 Regular"/>
                <a:cs typeface="S-Core Dream 4 Regular"/>
                <a:sym typeface="S-Core Dream 4 Regular"/>
              </a:defRPr>
            </a:lvl1pPr>
          </a:lstStyle>
          <a:p>
            <a:pPr/>
            <a:r>
              <a:t>베트남전쟁 민간인학살 추모콘서트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photo_2021-11-25 15.31.10.jpeg" descr="photo_2021-11-25 15.31.1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710" y="-1"/>
            <a:ext cx="10276252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Rectangle 12"/>
          <p:cNvSpPr/>
          <p:nvPr/>
        </p:nvSpPr>
        <p:spPr>
          <a:xfrm>
            <a:off x="12799414" y="-23882"/>
            <a:ext cx="9349434" cy="6740812"/>
          </a:xfrm>
          <a:prstGeom prst="rect">
            <a:avLst/>
          </a:prstGeom>
          <a:solidFill>
            <a:srgbClr val="202B34">
              <a:alpha val="84253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</a:p>
        </p:txBody>
      </p:sp>
      <p:sp>
        <p:nvSpPr>
          <p:cNvPr id="236" name="우리의 변화"/>
          <p:cNvSpPr txBox="1"/>
          <p:nvPr/>
        </p:nvSpPr>
        <p:spPr>
          <a:xfrm>
            <a:off x="14182291" y="3444160"/>
            <a:ext cx="6583681" cy="1558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0">
                <a:solidFill>
                  <a:srgbClr val="FFFFFF"/>
                </a:solidFill>
                <a:latin typeface="S-Core Dream 6 Bold"/>
                <a:ea typeface="S-Core Dream 6 Bold"/>
                <a:cs typeface="S-Core Dream 6 Bold"/>
                <a:sym typeface="S-Core Dream 6 Bold"/>
              </a:defRPr>
            </a:lvl1pPr>
          </a:lstStyle>
          <a:p>
            <a:pPr/>
            <a:r>
              <a:t>우리의 변화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우리가 만든 변화"/>
          <p:cNvSpPr txBox="1"/>
          <p:nvPr/>
        </p:nvSpPr>
        <p:spPr>
          <a:xfrm>
            <a:off x="2074064" y="1875789"/>
            <a:ext cx="1558291" cy="99644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vert="eaVert" wrap="none" lIns="50800" tIns="50800" rIns="50800" bIns="50800" anchor="ctr">
            <a:spAutoFit/>
          </a:bodyPr>
          <a:lstStyle>
            <a:lvl1pPr>
              <a:defRPr sz="10000">
                <a:solidFill>
                  <a:srgbClr val="000000"/>
                </a:solidFill>
                <a:latin typeface="S-Core Dream 6 Bold"/>
                <a:ea typeface="S-Core Dream 6 Bold"/>
                <a:cs typeface="S-Core Dream 6 Bold"/>
                <a:sym typeface="S-Core Dream 6 Bold"/>
              </a:defRPr>
            </a:lvl1pPr>
          </a:lstStyle>
          <a:p>
            <a:pPr/>
            <a:r>
              <a:t>우리가 만든 변화</a:t>
            </a:r>
          </a:p>
        </p:txBody>
      </p:sp>
      <p:pic>
        <p:nvPicPr>
          <p:cNvPr id="239" name="IMG_0352.jpeg" descr="IMG_035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90935" y="0"/>
            <a:ext cx="18288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IMG_0323.JPG" descr="IMG_032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94381" y="-1"/>
            <a:ext cx="18287999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활동과정"/>
          <p:cNvSpPr txBox="1"/>
          <p:nvPr/>
        </p:nvSpPr>
        <p:spPr>
          <a:xfrm>
            <a:off x="2319969" y="4169409"/>
            <a:ext cx="1371601" cy="5377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vert="eaVert" wrap="none" lIns="50800" tIns="50800" rIns="50800" bIns="50800" anchor="ctr">
            <a:spAutoFit/>
          </a:bodyPr>
          <a:lstStyle>
            <a:lvl1pPr>
              <a:defRPr sz="10000">
                <a:solidFill>
                  <a:srgbClr val="000000"/>
                </a:solidFill>
                <a:latin typeface="S-Core Dream 6 Bold"/>
                <a:ea typeface="S-Core Dream 6 Bold"/>
                <a:cs typeface="S-Core Dream 6 Bold"/>
                <a:sym typeface="S-Core Dream 6 Bold"/>
              </a:defRPr>
            </a:lvl1pPr>
          </a:lstStyle>
          <a:p>
            <a:pPr/>
            <a:r>
              <a:t>활동과정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IMG_C51CAE9C3B65-1.jpeg" descr="IMG_C51CAE9C3B65-1.jpeg"/>
          <p:cNvPicPr>
            <a:picLocks noChangeAspect="1"/>
          </p:cNvPicPr>
          <p:nvPr/>
        </p:nvPicPr>
        <p:blipFill>
          <a:blip r:embed="rId2">
            <a:extLst/>
          </a:blip>
          <a:srcRect l="0" t="19053" r="0" b="5836"/>
          <a:stretch>
            <a:fillRect/>
          </a:stretch>
        </p:blipFill>
        <p:spPr>
          <a:xfrm>
            <a:off x="0" y="-9997"/>
            <a:ext cx="24384001" cy="13735995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Rectangle 12"/>
          <p:cNvSpPr/>
          <p:nvPr/>
        </p:nvSpPr>
        <p:spPr>
          <a:xfrm>
            <a:off x="-1" y="-1"/>
            <a:ext cx="9877057" cy="13716001"/>
          </a:xfrm>
          <a:prstGeom prst="rect">
            <a:avLst/>
          </a:prstGeom>
          <a:solidFill>
            <a:srgbClr val="202B34">
              <a:alpha val="84253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</a:p>
        </p:txBody>
      </p:sp>
      <p:sp>
        <p:nvSpPr>
          <p:cNvPr id="171" name="O.T"/>
          <p:cNvSpPr txBox="1"/>
          <p:nvPr/>
        </p:nvSpPr>
        <p:spPr>
          <a:xfrm>
            <a:off x="3881887" y="6078855"/>
            <a:ext cx="2113281" cy="15582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0">
                <a:solidFill>
                  <a:srgbClr val="FFFFFF"/>
                </a:solidFill>
                <a:latin typeface="S-Core Dream 6 Bold"/>
                <a:ea typeface="S-Core Dream 6 Bold"/>
                <a:cs typeface="S-Core Dream 6 Bold"/>
                <a:sym typeface="S-Core Dream 6 Bold"/>
              </a:defRPr>
            </a:lvl1pPr>
          </a:lstStyle>
          <a:p>
            <a:pPr/>
            <a:r>
              <a:t>O.T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1. 영화를 통한 교류"/>
          <p:cNvSpPr txBox="1"/>
          <p:nvPr/>
        </p:nvSpPr>
        <p:spPr>
          <a:xfrm>
            <a:off x="7797545" y="6225794"/>
            <a:ext cx="8788909" cy="12644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0">
                <a:solidFill>
                  <a:srgbClr val="000000"/>
                </a:solidFill>
                <a:latin typeface="S-Core Dream 6 Bold"/>
                <a:ea typeface="S-Core Dream 6 Bold"/>
                <a:cs typeface="S-Core Dream 6 Bold"/>
                <a:sym typeface="S-Core Dream 6 Bold"/>
              </a:defRPr>
            </a:lvl1pPr>
          </a:lstStyle>
          <a:p>
            <a:pPr/>
            <a:r>
              <a:t>1. 영화를 통한 교류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IMG_EC4DD4B6C41D-1.jpeg" descr="IMG_EC4DD4B6C41D-1.jpeg"/>
          <p:cNvPicPr>
            <a:picLocks noChangeAspect="1"/>
          </p:cNvPicPr>
          <p:nvPr/>
        </p:nvPicPr>
        <p:blipFill>
          <a:blip r:embed="rId2">
            <a:extLst/>
          </a:blip>
          <a:srcRect l="0" t="8334" r="0" b="16367"/>
          <a:stretch>
            <a:fillRect/>
          </a:stretch>
        </p:blipFill>
        <p:spPr>
          <a:xfrm>
            <a:off x="-1" y="-27237"/>
            <a:ext cx="24384001" cy="13770474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Rectangle 12"/>
          <p:cNvSpPr/>
          <p:nvPr/>
        </p:nvSpPr>
        <p:spPr>
          <a:xfrm>
            <a:off x="14549656" y="0"/>
            <a:ext cx="9877056" cy="13716001"/>
          </a:xfrm>
          <a:prstGeom prst="rect">
            <a:avLst/>
          </a:prstGeom>
          <a:solidFill>
            <a:srgbClr val="FFFFFF">
              <a:alpha val="88201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</a:p>
        </p:txBody>
      </p:sp>
      <p:sp>
        <p:nvSpPr>
          <p:cNvPr id="177" name="기억의 전쟁 영화 시청 및…"/>
          <p:cNvSpPr txBox="1"/>
          <p:nvPr/>
        </p:nvSpPr>
        <p:spPr>
          <a:xfrm>
            <a:off x="16009654" y="6058852"/>
            <a:ext cx="6957061" cy="1598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000">
                <a:solidFill>
                  <a:srgbClr val="000000"/>
                </a:solidFill>
                <a:latin typeface="S-Core Dream 6 Bold"/>
                <a:ea typeface="S-Core Dream 6 Bold"/>
                <a:cs typeface="S-Core Dream 6 Bold"/>
                <a:sym typeface="S-Core Dream 6 Bold"/>
              </a:defRPr>
            </a:pPr>
            <a:r>
              <a:t>기억의 전쟁 영화 시청 및</a:t>
            </a:r>
          </a:p>
          <a:p>
            <a:pPr>
              <a:defRPr sz="5000">
                <a:solidFill>
                  <a:srgbClr val="000000"/>
                </a:solidFill>
                <a:latin typeface="S-Core Dream 6 Bold"/>
                <a:ea typeface="S-Core Dream 6 Bold"/>
                <a:cs typeface="S-Core Dream 6 Bold"/>
                <a:sym typeface="S-Core Dream 6 Bold"/>
              </a:defRPr>
            </a:pPr>
            <a:r>
              <a:t>감독과의 대화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IMG_EC4DD4B6C41D-5.jpeg" descr="IMG_EC4DD4B6C41D-5.jpeg"/>
          <p:cNvPicPr>
            <a:picLocks noChangeAspect="1"/>
          </p:cNvPicPr>
          <p:nvPr/>
        </p:nvPicPr>
        <p:blipFill>
          <a:blip r:embed="rId2">
            <a:extLst/>
          </a:blip>
          <a:srcRect l="0" t="0" r="0" b="24619"/>
          <a:stretch>
            <a:fillRect/>
          </a:stretch>
        </p:blipFill>
        <p:spPr>
          <a:xfrm>
            <a:off x="0" y="-34805"/>
            <a:ext cx="24384001" cy="137856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Unknown.jpeg" descr="Unknown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905109" y="-1"/>
            <a:ext cx="10554892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하얀전쟁 영화 시청"/>
          <p:cNvSpPr txBox="1"/>
          <p:nvPr/>
        </p:nvSpPr>
        <p:spPr>
          <a:xfrm>
            <a:off x="3798833" y="6439852"/>
            <a:ext cx="5364481" cy="836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S-Core Dream 6 Bold"/>
                <a:ea typeface="S-Core Dream 6 Bold"/>
                <a:cs typeface="S-Core Dream 6 Bold"/>
                <a:sym typeface="S-Core Dream 6 Bold"/>
              </a:defRPr>
            </a:lvl1pPr>
          </a:lstStyle>
          <a:p>
            <a:pPr/>
            <a:r>
              <a:t>하얀전쟁 영화 시청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직사각형"/>
          <p:cNvSpPr/>
          <p:nvPr/>
        </p:nvSpPr>
        <p:spPr>
          <a:xfrm>
            <a:off x="0" y="-1"/>
            <a:ext cx="24384000" cy="137160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85" name="“학살에 가담한 사람도 상관에 명령에 따랐을 텐데 참전군인 개인의 책임을 물을 수 있는가”"/>
          <p:cNvSpPr txBox="1"/>
          <p:nvPr/>
        </p:nvSpPr>
        <p:spPr>
          <a:xfrm>
            <a:off x="2228342" y="6513322"/>
            <a:ext cx="19927317" cy="6893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rgbClr val="FFFFFF"/>
                </a:solidFill>
                <a:latin typeface="S-Core Dream 5 Medium"/>
                <a:ea typeface="S-Core Dream 5 Medium"/>
                <a:cs typeface="S-Core Dream 5 Medium"/>
                <a:sym typeface="S-Core Dream 5 Medium"/>
              </a:defRPr>
            </a:lvl1pPr>
          </a:lstStyle>
          <a:p>
            <a:pPr/>
            <a:r>
              <a:t>“학살에 가담한 사람도 상관에 명령에 따랐을 텐데 참전군인 개인의 책임을 물을 수 있는가”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