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1704320" cy="8778240"/>
  <p:notesSz cx="8778240" cy="1170432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image" Target="../media/image-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image" Target="../media/image-2-7.png"/><Relationship Id="rId8" Type="http://schemas.openxmlformats.org/officeDocument/2006/relationships/image" Target="../media/image-2-8.png"/><Relationship Id="rId9" Type="http://schemas.openxmlformats.org/officeDocument/2006/relationships/image" Target="../media/image-2-9.png"/><Relationship Id="rId10" Type="http://schemas.openxmlformats.org/officeDocument/2006/relationships/image" Target="../media/image-2-10.png"/><Relationship Id="rId11" Type="http://schemas.openxmlformats.org/officeDocument/2006/relationships/image" Target="../media/image-2-11.png"/><Relationship Id="rId12" Type="http://schemas.openxmlformats.org/officeDocument/2006/relationships/image" Target="../media/image-2-12.png"/><Relationship Id="rId13" Type="http://schemas.openxmlformats.org/officeDocument/2006/relationships/image" Target="../media/image-2-13.png"/><Relationship Id="rId14" Type="http://schemas.openxmlformats.org/officeDocument/2006/relationships/image" Target="../media/image-2-14.png"/><Relationship Id="rId15" Type="http://schemas.openxmlformats.org/officeDocument/2006/relationships/image" Target="../media/image-2-15.png"/><Relationship Id="rId16" Type="http://schemas.openxmlformats.org/officeDocument/2006/relationships/image" Target="../media/image-2-16.png"/><Relationship Id="rId17" Type="http://schemas.openxmlformats.org/officeDocument/2006/relationships/image" Target="../media/image-2-17.png"/><Relationship Id="rId18" Type="http://schemas.openxmlformats.org/officeDocument/2006/relationships/image" Target="../media/image-2-18.png"/><Relationship Id="rId19" Type="http://schemas.openxmlformats.org/officeDocument/2006/relationships/image" Target="../media/image-2-19.png"/><Relationship Id="rId20" Type="http://schemas.openxmlformats.org/officeDocument/2006/relationships/image" Target="../media/image-2-20.png"/><Relationship Id="rId21" Type="http://schemas.openxmlformats.org/officeDocument/2006/relationships/image" Target="../media/image-2-21.png"/><Relationship Id="rId22" Type="http://schemas.openxmlformats.org/officeDocument/2006/relationships/slideLayout" Target="../slideLayouts/slideLayout1.xml"/><Relationship Id="rId2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671" y="6415802"/>
            <a:ext cx="8276320" cy="1408176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111" y="3547015"/>
            <a:ext cx="5941457" cy="1947672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827" y="2812780"/>
            <a:ext cx="5914168" cy="151790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778" y="4630436"/>
            <a:ext cx="5171789" cy="13075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55" y="3140107"/>
            <a:ext cx="2408444" cy="1216152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55" y="3777901"/>
            <a:ext cx="2355152" cy="1216152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55" y="4359974"/>
            <a:ext cx="2541746" cy="121615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21" y="6657546"/>
            <a:ext cx="1352026" cy="1188720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294" y="6656975"/>
            <a:ext cx="1355312" cy="1188720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9742" y="7683103"/>
            <a:ext cx="1247870" cy="1188720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6658" y="3282125"/>
            <a:ext cx="1997821" cy="1453896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2796" y="2094690"/>
            <a:ext cx="2223278" cy="1600200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3543" y="3367992"/>
            <a:ext cx="1901095" cy="1261872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07144" y="2094690"/>
            <a:ext cx="2604040" cy="1600200"/>
          </a:xfrm>
          <a:prstGeom prst="rect">
            <a:avLst/>
          </a:prstGeom>
        </p:spPr>
      </p:pic>
      <p:pic>
        <p:nvPicPr>
          <p:cNvPr id="13" name="Object 12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39614" y="3211830"/>
            <a:ext cx="2604040" cy="1600200"/>
          </a:xfrm>
          <a:prstGeom prst="rect">
            <a:avLst/>
          </a:prstGeom>
        </p:spPr>
      </p:pic>
      <p:pic>
        <p:nvPicPr>
          <p:cNvPr id="14" name="Object 13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9209" y="4269962"/>
            <a:ext cx="2884646" cy="1600200"/>
          </a:xfrm>
          <a:prstGeom prst="rect">
            <a:avLst/>
          </a:prstGeom>
        </p:spPr>
      </p:pic>
      <p:pic>
        <p:nvPicPr>
          <p:cNvPr id="15" name="Object 14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76867" y="4310825"/>
            <a:ext cx="2276142" cy="1600200"/>
          </a:xfrm>
          <a:prstGeom prst="rect">
            <a:avLst/>
          </a:prstGeom>
        </p:spPr>
      </p:pic>
      <p:pic>
        <p:nvPicPr>
          <p:cNvPr id="16" name="Object 15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62367" y="1787938"/>
            <a:ext cx="2086261" cy="1261872"/>
          </a:xfrm>
          <a:prstGeom prst="rect">
            <a:avLst/>
          </a:prstGeom>
        </p:spPr>
      </p:pic>
      <p:pic>
        <p:nvPicPr>
          <p:cNvPr id="17" name="Object 16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62510" y="5098352"/>
            <a:ext cx="2217992" cy="1261872"/>
          </a:xfrm>
          <a:prstGeom prst="rect">
            <a:avLst/>
          </a:prstGeom>
        </p:spPr>
      </p:pic>
      <p:pic>
        <p:nvPicPr>
          <p:cNvPr id="18" name="Object 17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59302" y="249460"/>
            <a:ext cx="7756827" cy="1463040"/>
          </a:xfrm>
          <a:prstGeom prst="rect">
            <a:avLst/>
          </a:prstGeom>
        </p:spPr>
      </p:pic>
      <p:pic>
        <p:nvPicPr>
          <p:cNvPr id="19" name="Object 18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8055" y="4977479"/>
            <a:ext cx="2541746" cy="1216152"/>
          </a:xfrm>
          <a:prstGeom prst="rect">
            <a:avLst/>
          </a:prstGeom>
        </p:spPr>
      </p:pic>
      <p:pic>
        <p:nvPicPr>
          <p:cNvPr id="20" name="Object 19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01756" y="878396"/>
            <a:ext cx="5071777" cy="1316736"/>
          </a:xfrm>
          <a:prstGeom prst="rect">
            <a:avLst/>
          </a:prstGeom>
        </p:spPr>
      </p:pic>
      <p:pic>
        <p:nvPicPr>
          <p:cNvPr id="21" name="Object 20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74604" y="6280214"/>
            <a:ext cx="5554837" cy="2395728"/>
          </a:xfrm>
          <a:prstGeom prst="rect">
            <a:avLst/>
          </a:prstGeom>
        </p:spPr>
      </p:pic>
      <p:pic>
        <p:nvPicPr>
          <p:cNvPr id="22" name="Object 21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36294" y="7697534"/>
            <a:ext cx="1350883" cy="11887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302" y="216027"/>
            <a:ext cx="7756827" cy="146304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841" y="2312575"/>
            <a:ext cx="2209848" cy="1399032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559" y="4001786"/>
            <a:ext cx="2189274" cy="139903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8686" y="7446359"/>
            <a:ext cx="2390013" cy="1399032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4982" y="5590270"/>
            <a:ext cx="2221563" cy="1527048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055" y="3140107"/>
            <a:ext cx="2408444" cy="1216152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769" y="3781044"/>
            <a:ext cx="2355152" cy="1216152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055" y="4453557"/>
            <a:ext cx="2541746" cy="1216152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055" y="4977479"/>
            <a:ext cx="2541746" cy="1216152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6671" y="1749219"/>
            <a:ext cx="5766006" cy="1517904"/>
          </a:xfrm>
          <a:prstGeom prst="rect">
            <a:avLst/>
          </a:prstGeom>
        </p:spPr>
      </p:pic>
      <p:pic>
        <p:nvPicPr>
          <p:cNvPr id="13" name="Object 12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66671" y="3298555"/>
            <a:ext cx="5766006" cy="1517904"/>
          </a:xfrm>
          <a:prstGeom prst="rect">
            <a:avLst/>
          </a:prstGeom>
        </p:spPr>
      </p:pic>
      <p:pic>
        <p:nvPicPr>
          <p:cNvPr id="14" name="Object 13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51955" y="3877056"/>
            <a:ext cx="1079849" cy="1344168"/>
          </a:xfrm>
          <a:prstGeom prst="rect">
            <a:avLst/>
          </a:prstGeom>
        </p:spPr>
      </p:pic>
      <p:pic>
        <p:nvPicPr>
          <p:cNvPr id="15" name="Object 14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74604" y="3925062"/>
            <a:ext cx="4465415" cy="1298448"/>
          </a:xfrm>
          <a:prstGeom prst="rect">
            <a:avLst/>
          </a:prstGeom>
        </p:spPr>
      </p:pic>
      <p:pic>
        <p:nvPicPr>
          <p:cNvPr id="16" name="Object 15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66671" y="4841748"/>
            <a:ext cx="5896594" cy="2121408"/>
          </a:xfrm>
          <a:prstGeom prst="rect">
            <a:avLst/>
          </a:prstGeom>
        </p:spPr>
      </p:pic>
      <p:pic>
        <p:nvPicPr>
          <p:cNvPr id="17" name="Object 16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66671" y="6842855"/>
            <a:ext cx="5766006" cy="15179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302" y="216027"/>
            <a:ext cx="7756827" cy="146304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55" y="3140107"/>
            <a:ext cx="2408444" cy="1216152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69" y="3750612"/>
            <a:ext cx="2355152" cy="121615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55" y="4359974"/>
            <a:ext cx="2541746" cy="1216152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55" y="4977479"/>
            <a:ext cx="2541746" cy="1216152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8679" y="6158055"/>
            <a:ext cx="6299359" cy="23591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302" y="216027"/>
            <a:ext cx="7756827" cy="146304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55" y="3140107"/>
            <a:ext cx="2408444" cy="1216152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69" y="3750612"/>
            <a:ext cx="2355152" cy="121615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55" y="4359974"/>
            <a:ext cx="2541746" cy="1216152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55" y="4977479"/>
            <a:ext cx="2541746" cy="1216152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419" y="7139892"/>
            <a:ext cx="5887450" cy="18196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302" y="216027"/>
            <a:ext cx="7756827" cy="146304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55" y="3140107"/>
            <a:ext cx="2408444" cy="1216152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69" y="3750612"/>
            <a:ext cx="2355152" cy="121615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55" y="4359974"/>
            <a:ext cx="2541746" cy="1216152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55" y="4977479"/>
            <a:ext cx="2541746" cy="1216152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0677" y="2008537"/>
            <a:ext cx="6333935" cy="1298448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0644" y="2454307"/>
            <a:ext cx="6854142" cy="1600200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0820" y="3558873"/>
            <a:ext cx="6333935" cy="1298448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0644" y="3967925"/>
            <a:ext cx="6854142" cy="1947672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0820" y="5454110"/>
            <a:ext cx="6333935" cy="1298448"/>
          </a:xfrm>
          <a:prstGeom prst="rect">
            <a:avLst/>
          </a:prstGeom>
        </p:spPr>
      </p:pic>
      <p:pic>
        <p:nvPicPr>
          <p:cNvPr id="13" name="Object 12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10644" y="5863161"/>
            <a:ext cx="6854142" cy="19476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302" y="216027"/>
            <a:ext cx="7756827" cy="146304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55" y="3140107"/>
            <a:ext cx="2408444" cy="1216152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69" y="3750612"/>
            <a:ext cx="2355152" cy="121615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55" y="4320540"/>
            <a:ext cx="2541746" cy="1216152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55" y="4977479"/>
            <a:ext cx="2541746" cy="1216152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4829" y="3401425"/>
            <a:ext cx="8467201" cy="1636776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4686" y="2011394"/>
            <a:ext cx="8467201" cy="1636776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4686" y="4904899"/>
            <a:ext cx="8467201" cy="1636776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4686" y="6448092"/>
            <a:ext cx="8467201" cy="1636776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4686" y="6003036"/>
            <a:ext cx="1644920" cy="1472184"/>
          </a:xfrm>
          <a:prstGeom prst="rect">
            <a:avLst/>
          </a:prstGeom>
        </p:spPr>
      </p:pic>
      <p:pic>
        <p:nvPicPr>
          <p:cNvPr id="13" name="Object 12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04686" y="4463415"/>
            <a:ext cx="1644920" cy="1472184"/>
          </a:xfrm>
          <a:prstGeom prst="rect">
            <a:avLst/>
          </a:prstGeom>
        </p:spPr>
      </p:pic>
      <p:pic>
        <p:nvPicPr>
          <p:cNvPr id="14" name="Object 13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04686" y="1528620"/>
            <a:ext cx="1644920" cy="1472184"/>
          </a:xfrm>
          <a:prstGeom prst="rect">
            <a:avLst/>
          </a:prstGeom>
        </p:spPr>
      </p:pic>
      <p:pic>
        <p:nvPicPr>
          <p:cNvPr id="15" name="Object 14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04686" y="2934224"/>
            <a:ext cx="1644920" cy="14721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704320" cy="8778240"/>
          </a:xfrm>
          <a:prstGeom prst="rect">
            <a:avLst/>
          </a:prstGeom>
        </p:spPr>
      </p:pic>
      <p:pic>
        <p:nvPicPr>
          <p:cNvPr id="3" name="Object 2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388" y="3378708"/>
            <a:ext cx="5958888" cy="20208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mangoboard.net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아름다운재단결과발표</dc:title>
  <dc:subject>Presentation</dc:subject>
  <dc:creator>mangoboard.net_13340651</dc:creator>
  <cp:lastModifiedBy>mangoboard.net_13340651</cp:lastModifiedBy>
  <cp:revision>1</cp:revision>
  <dcterms:created xsi:type="dcterms:W3CDTF">2021-12-03T04:31:30Z</dcterms:created>
  <dcterms:modified xsi:type="dcterms:W3CDTF">2021-12-03T04:31:30Z</dcterms:modified>
</cp:coreProperties>
</file>