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0.png"/><Relationship Id="rId3" Type="http://schemas.openxmlformats.org/officeDocument/2006/relationships/image" Target="../media/image111.png"/><Relationship Id="rId4" Type="http://schemas.openxmlformats.org/officeDocument/2006/relationships/image" Target="../media/image112.png"/><Relationship Id="rId5" Type="http://schemas.openxmlformats.org/officeDocument/2006/relationships/image" Target="../media/image113.png"/><Relationship Id="rId6" Type="http://schemas.openxmlformats.org/officeDocument/2006/relationships/image" Target="../media/image114.png"/><Relationship Id="rId7" Type="http://schemas.openxmlformats.org/officeDocument/2006/relationships/image" Target="../media/image115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6.png"/><Relationship Id="rId3" Type="http://schemas.openxmlformats.org/officeDocument/2006/relationships/image" Target="../media/image117.png"/><Relationship Id="rId4" Type="http://schemas.openxmlformats.org/officeDocument/2006/relationships/image" Target="../media/image118.png"/><Relationship Id="rId5" Type="http://schemas.openxmlformats.org/officeDocument/2006/relationships/image" Target="../media/image119.png"/><Relationship Id="rId6" Type="http://schemas.openxmlformats.org/officeDocument/2006/relationships/image" Target="../media/image120.png"/><Relationship Id="rId7" Type="http://schemas.openxmlformats.org/officeDocument/2006/relationships/image" Target="../media/image121.png"/><Relationship Id="rId8" Type="http://schemas.openxmlformats.org/officeDocument/2006/relationships/image" Target="../media/image122.png"/><Relationship Id="rId9" Type="http://schemas.openxmlformats.org/officeDocument/2006/relationships/image" Target="../media/image123.png"/><Relationship Id="rId10" Type="http://schemas.openxmlformats.org/officeDocument/2006/relationships/image" Target="../media/image124.png"/><Relationship Id="rId11" Type="http://schemas.openxmlformats.org/officeDocument/2006/relationships/image" Target="../media/image125.png"/><Relationship Id="rId12" Type="http://schemas.openxmlformats.org/officeDocument/2006/relationships/image" Target="../media/image126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7.png"/><Relationship Id="rId3" Type="http://schemas.openxmlformats.org/officeDocument/2006/relationships/image" Target="../media/image128.png"/><Relationship Id="rId4" Type="http://schemas.openxmlformats.org/officeDocument/2006/relationships/image" Target="../media/image129.png"/><Relationship Id="rId5" Type="http://schemas.openxmlformats.org/officeDocument/2006/relationships/image" Target="../media/image130.png"/><Relationship Id="rId6" Type="http://schemas.openxmlformats.org/officeDocument/2006/relationships/image" Target="../media/image131.png"/><Relationship Id="rId7" Type="http://schemas.openxmlformats.org/officeDocument/2006/relationships/image" Target="../media/image132.png"/><Relationship Id="rId8" Type="http://schemas.openxmlformats.org/officeDocument/2006/relationships/image" Target="../media/image133.png"/><Relationship Id="rId9" Type="http://schemas.openxmlformats.org/officeDocument/2006/relationships/image" Target="../media/image134.png"/><Relationship Id="rId10" Type="http://schemas.openxmlformats.org/officeDocument/2006/relationships/image" Target="../media/image135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6.png"/><Relationship Id="rId3" Type="http://schemas.openxmlformats.org/officeDocument/2006/relationships/image" Target="../media/image137.png"/><Relationship Id="rId4" Type="http://schemas.openxmlformats.org/officeDocument/2006/relationships/image" Target="../media/image138.png"/><Relationship Id="rId5" Type="http://schemas.openxmlformats.org/officeDocument/2006/relationships/image" Target="../media/image139.png"/><Relationship Id="rId6" Type="http://schemas.openxmlformats.org/officeDocument/2006/relationships/image" Target="../media/image140.png"/><Relationship Id="rId7" Type="http://schemas.openxmlformats.org/officeDocument/2006/relationships/image" Target="../media/image141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2.png"/><Relationship Id="rId3" Type="http://schemas.openxmlformats.org/officeDocument/2006/relationships/image" Target="../media/image143.png"/><Relationship Id="rId4" Type="http://schemas.openxmlformats.org/officeDocument/2006/relationships/image" Target="../media/image144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5.png"/><Relationship Id="rId3" Type="http://schemas.openxmlformats.org/officeDocument/2006/relationships/image" Target="../media/image146.png"/><Relationship Id="rId4" Type="http://schemas.openxmlformats.org/officeDocument/2006/relationships/image" Target="../media/image147.png"/><Relationship Id="rId5" Type="http://schemas.openxmlformats.org/officeDocument/2006/relationships/image" Target="../media/image148.png"/><Relationship Id="rId6" Type="http://schemas.openxmlformats.org/officeDocument/2006/relationships/image" Target="../media/image149.png"/><Relationship Id="rId7" Type="http://schemas.openxmlformats.org/officeDocument/2006/relationships/image" Target="../media/image150.png"/><Relationship Id="rId8" Type="http://schemas.openxmlformats.org/officeDocument/2006/relationships/image" Target="../media/image151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2.png"/><Relationship Id="rId3" Type="http://schemas.openxmlformats.org/officeDocument/2006/relationships/image" Target="../media/image153.png"/><Relationship Id="rId4" Type="http://schemas.openxmlformats.org/officeDocument/2006/relationships/image" Target="../media/image154.png"/><Relationship Id="rId5" Type="http://schemas.openxmlformats.org/officeDocument/2006/relationships/image" Target="../media/image155.png"/><Relationship Id="rId6" Type="http://schemas.openxmlformats.org/officeDocument/2006/relationships/image" Target="../media/image156.png"/><Relationship Id="rId7" Type="http://schemas.openxmlformats.org/officeDocument/2006/relationships/image" Target="../media/image157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8.png"/><Relationship Id="rId3" Type="http://schemas.openxmlformats.org/officeDocument/2006/relationships/image" Target="../media/image159.png"/><Relationship Id="rId4" Type="http://schemas.openxmlformats.org/officeDocument/2006/relationships/image" Target="../media/image160.png"/><Relationship Id="rId5" Type="http://schemas.openxmlformats.org/officeDocument/2006/relationships/image" Target="../media/image161.png"/><Relationship Id="rId6" Type="http://schemas.openxmlformats.org/officeDocument/2006/relationships/image" Target="../media/image162.png"/><Relationship Id="rId7" Type="http://schemas.openxmlformats.org/officeDocument/2006/relationships/image" Target="../media/image16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image" Target="../media/image23.png"/><Relationship Id="rId18" Type="http://schemas.openxmlformats.org/officeDocument/2006/relationships/image" Target="../media/image24.png"/><Relationship Id="rId19" Type="http://schemas.openxmlformats.org/officeDocument/2006/relationships/image" Target="../media/image25.png"/><Relationship Id="rId20" Type="http://schemas.openxmlformats.org/officeDocument/2006/relationships/image" Target="../media/image26.png"/><Relationship Id="rId21" Type="http://schemas.openxmlformats.org/officeDocument/2006/relationships/image" Target="../media/image27.png"/><Relationship Id="rId22" Type="http://schemas.openxmlformats.org/officeDocument/2006/relationships/image" Target="../media/image28.png"/><Relationship Id="rId23" Type="http://schemas.openxmlformats.org/officeDocument/2006/relationships/image" Target="../media/image29.png"/><Relationship Id="rId24" Type="http://schemas.openxmlformats.org/officeDocument/2006/relationships/image" Target="../media/image30.png"/><Relationship Id="rId25" Type="http://schemas.openxmlformats.org/officeDocument/2006/relationships/image" Target="../media/image31.png"/><Relationship Id="rId26" Type="http://schemas.openxmlformats.org/officeDocument/2006/relationships/image" Target="../media/image32.png"/><Relationship Id="rId27" Type="http://schemas.openxmlformats.org/officeDocument/2006/relationships/image" Target="../media/image33.png"/><Relationship Id="rId28" Type="http://schemas.openxmlformats.org/officeDocument/2006/relationships/image" Target="../media/image34.png"/><Relationship Id="rId29" Type="http://schemas.openxmlformats.org/officeDocument/2006/relationships/image" Target="../media/image35.png"/><Relationship Id="rId30" Type="http://schemas.openxmlformats.org/officeDocument/2006/relationships/image" Target="../media/image36.png"/><Relationship Id="rId31" Type="http://schemas.openxmlformats.org/officeDocument/2006/relationships/image" Target="../media/image37.png"/><Relationship Id="rId32" Type="http://schemas.openxmlformats.org/officeDocument/2006/relationships/image" Target="../media/image38.png"/><Relationship Id="rId33" Type="http://schemas.openxmlformats.org/officeDocument/2006/relationships/image" Target="../media/image3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Relationship Id="rId9" Type="http://schemas.openxmlformats.org/officeDocument/2006/relationships/image" Target="../media/image66.png"/><Relationship Id="rId10" Type="http://schemas.openxmlformats.org/officeDocument/2006/relationships/image" Target="../media/image67.png"/><Relationship Id="rId11" Type="http://schemas.openxmlformats.org/officeDocument/2006/relationships/image" Target="../media/image68.png"/><Relationship Id="rId12" Type="http://schemas.openxmlformats.org/officeDocument/2006/relationships/image" Target="../media/image69.png"/><Relationship Id="rId13" Type="http://schemas.openxmlformats.org/officeDocument/2006/relationships/image" Target="../media/image70.png"/><Relationship Id="rId14" Type="http://schemas.openxmlformats.org/officeDocument/2006/relationships/image" Target="../media/image71.png"/><Relationship Id="rId15" Type="http://schemas.openxmlformats.org/officeDocument/2006/relationships/image" Target="../media/image72.png"/><Relationship Id="rId16" Type="http://schemas.openxmlformats.org/officeDocument/2006/relationships/image" Target="../media/image73.png"/><Relationship Id="rId17" Type="http://schemas.openxmlformats.org/officeDocument/2006/relationships/image" Target="../media/image74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7" Type="http://schemas.openxmlformats.org/officeDocument/2006/relationships/image" Target="../media/image80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9" Type="http://schemas.openxmlformats.org/officeDocument/2006/relationships/image" Target="../media/image88.png"/><Relationship Id="rId10" Type="http://schemas.openxmlformats.org/officeDocument/2006/relationships/image" Target="../media/image89.png"/><Relationship Id="rId11" Type="http://schemas.openxmlformats.org/officeDocument/2006/relationships/image" Target="../media/image90.png"/><Relationship Id="rId12" Type="http://schemas.openxmlformats.org/officeDocument/2006/relationships/image" Target="../media/image91.png"/><Relationship Id="rId13" Type="http://schemas.openxmlformats.org/officeDocument/2006/relationships/image" Target="../media/image92.png"/><Relationship Id="rId14" Type="http://schemas.openxmlformats.org/officeDocument/2006/relationships/image" Target="../media/image93.png"/><Relationship Id="rId15" Type="http://schemas.openxmlformats.org/officeDocument/2006/relationships/image" Target="../media/image94.png"/><Relationship Id="rId16" Type="http://schemas.openxmlformats.org/officeDocument/2006/relationships/image" Target="../media/image95.png"/><Relationship Id="rId17" Type="http://schemas.openxmlformats.org/officeDocument/2006/relationships/image" Target="../media/image96.png"/><Relationship Id="rId18" Type="http://schemas.openxmlformats.org/officeDocument/2006/relationships/image" Target="../media/image97.png"/><Relationship Id="rId19" Type="http://schemas.openxmlformats.org/officeDocument/2006/relationships/image" Target="../media/image98.png"/><Relationship Id="rId20" Type="http://schemas.openxmlformats.org/officeDocument/2006/relationships/image" Target="../media/image99.png"/><Relationship Id="rId21" Type="http://schemas.openxmlformats.org/officeDocument/2006/relationships/image" Target="../media/image100.png"/><Relationship Id="rId22" Type="http://schemas.openxmlformats.org/officeDocument/2006/relationships/image" Target="../media/image101.png"/><Relationship Id="rId23" Type="http://schemas.openxmlformats.org/officeDocument/2006/relationships/image" Target="../media/image102.png"/><Relationship Id="rId24" Type="http://schemas.openxmlformats.org/officeDocument/2006/relationships/image" Target="../media/image103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108.png"/><Relationship Id="rId7" Type="http://schemas.openxmlformats.org/officeDocument/2006/relationships/image" Target="../media/image10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BE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9526" y="2417716"/>
            <a:ext cx="14010965" cy="675332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3481118" y="4864168"/>
            <a:ext cx="4572127" cy="5947462"/>
            <a:chOff x="13481118" y="4864168"/>
            <a:chExt cx="4572127" cy="5947462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81118" y="4864168"/>
              <a:ext cx="4572127" cy="5947462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06908" y="2026013"/>
            <a:ext cx="8554127" cy="132261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005546" y="8470693"/>
            <a:ext cx="1409157" cy="858337"/>
            <a:chOff x="1005546" y="8470693"/>
            <a:chExt cx="1409157" cy="858337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5546" y="8470693"/>
              <a:ext cx="1409157" cy="85833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487199" y="7837899"/>
            <a:ext cx="5319848" cy="864681"/>
            <a:chOff x="6487199" y="7837899"/>
            <a:chExt cx="5319848" cy="86468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360000">
              <a:off x="6487199" y="7837899"/>
              <a:ext cx="5319848" cy="864681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50345" y="7793430"/>
            <a:ext cx="5109214" cy="9142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B9F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60002" y="4382668"/>
            <a:ext cx="7277077" cy="3437628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878" y="459005"/>
            <a:ext cx="6605709" cy="526197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3142857" y="3662492"/>
            <a:ext cx="6171429" cy="5173362"/>
            <a:chOff x="3142857" y="3662492"/>
            <a:chExt cx="6171429" cy="5173362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2857" y="3662492"/>
              <a:ext cx="6171429" cy="517336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591714" y="1157867"/>
            <a:ext cx="7990497" cy="732062"/>
            <a:chOff x="9591714" y="1157867"/>
            <a:chExt cx="7990497" cy="732062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91714" y="1157867"/>
              <a:ext cx="7990497" cy="732062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57133" y="1187438"/>
            <a:ext cx="6734955" cy="10093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B9F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6434" y="2164375"/>
            <a:ext cx="9071318" cy="154510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878" y="459005"/>
            <a:ext cx="6605709" cy="526197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128852" y="3975421"/>
            <a:ext cx="3766452" cy="3157327"/>
            <a:chOff x="1128852" y="3975421"/>
            <a:chExt cx="3766452" cy="3157327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8852" y="3975421"/>
              <a:ext cx="3766452" cy="315732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065826" y="3975421"/>
            <a:ext cx="3766452" cy="3157327"/>
            <a:chOff x="5065826" y="3975421"/>
            <a:chExt cx="3766452" cy="3157327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65826" y="3975421"/>
              <a:ext cx="3766452" cy="315732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028398" y="3975421"/>
            <a:ext cx="3766452" cy="3157327"/>
            <a:chOff x="9028398" y="3975421"/>
            <a:chExt cx="3766452" cy="3157327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28398" y="3975421"/>
              <a:ext cx="3766452" cy="315732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2985326" y="3956373"/>
            <a:ext cx="3766452" cy="3157327"/>
            <a:chOff x="12985326" y="3956373"/>
            <a:chExt cx="3766452" cy="3157327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985326" y="3956373"/>
              <a:ext cx="3766452" cy="315732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5291145" y="6068370"/>
            <a:ext cx="3766452" cy="3157327"/>
            <a:chOff x="5291145" y="6068370"/>
            <a:chExt cx="3766452" cy="3157327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91145" y="6068370"/>
              <a:ext cx="3766452" cy="3157327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9228118" y="6068370"/>
            <a:ext cx="3766452" cy="3157327"/>
            <a:chOff x="9228118" y="6068370"/>
            <a:chExt cx="3766452" cy="315732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228118" y="6068370"/>
              <a:ext cx="3766452" cy="315732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9591714" y="1157867"/>
            <a:ext cx="7990497" cy="732062"/>
            <a:chOff x="9591714" y="1157867"/>
            <a:chExt cx="7990497" cy="732062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91714" y="1157867"/>
              <a:ext cx="7990497" cy="732062"/>
            </a:xfrm>
            <a:prstGeom prst="rect">
              <a:avLst/>
            </a:prstGeom>
          </p:spPr>
        </p:pic>
      </p:grpSp>
      <p:pic>
        <p:nvPicPr>
          <p:cNvPr id="28" name="Object 2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457133" y="1187438"/>
            <a:ext cx="8169306" cy="10093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B9F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5639" y="2616978"/>
            <a:ext cx="12130741" cy="154510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878" y="459005"/>
            <a:ext cx="6605709" cy="526197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958377" y="4813516"/>
            <a:ext cx="3712995" cy="3112515"/>
            <a:chOff x="958377" y="4813516"/>
            <a:chExt cx="3712995" cy="311251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8377" y="4813516"/>
              <a:ext cx="3712995" cy="311251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591714" y="1157867"/>
            <a:ext cx="7990497" cy="732062"/>
            <a:chOff x="9591714" y="1157867"/>
            <a:chExt cx="7990497" cy="732062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91714" y="1157867"/>
              <a:ext cx="7990497" cy="732062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57133" y="1187438"/>
            <a:ext cx="7838051" cy="100936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5154209" y="4813516"/>
            <a:ext cx="3712995" cy="3112515"/>
            <a:chOff x="5154209" y="4813516"/>
            <a:chExt cx="3712995" cy="3112515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54209" y="4813516"/>
              <a:ext cx="3712995" cy="3112515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9375799" y="4813516"/>
            <a:ext cx="3712995" cy="3112515"/>
            <a:chOff x="9375799" y="4813516"/>
            <a:chExt cx="3712995" cy="3112515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75799" y="4813516"/>
              <a:ext cx="3712995" cy="3112515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3614342" y="4813516"/>
            <a:ext cx="3712995" cy="3112515"/>
            <a:chOff x="13614342" y="4813516"/>
            <a:chExt cx="3712995" cy="311251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614342" y="4813516"/>
              <a:ext cx="3712995" cy="31125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CCD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421462" y="3913377"/>
            <a:ext cx="4282352" cy="6746696"/>
            <a:chOff x="12421462" y="3913377"/>
            <a:chExt cx="4282352" cy="674669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21462" y="3913377"/>
              <a:ext cx="4282352" cy="674669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333674" y="3032771"/>
            <a:ext cx="1867204" cy="1867204"/>
            <a:chOff x="4333674" y="3032771"/>
            <a:chExt cx="1867204" cy="186720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3674" y="3032771"/>
              <a:ext cx="1867204" cy="1867204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89160" y="1989855"/>
            <a:ext cx="3998404" cy="535022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4094626" y="5852945"/>
            <a:ext cx="6487748" cy="1433780"/>
            <a:chOff x="4094626" y="5852945"/>
            <a:chExt cx="6487748" cy="1433780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94626" y="5852945"/>
              <a:ext cx="6487748" cy="1433780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3079" y="5079403"/>
            <a:ext cx="6894214" cy="22427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CCD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821533" y="1586059"/>
            <a:ext cx="12642648" cy="7113597"/>
            <a:chOff x="2821533" y="1586059"/>
            <a:chExt cx="12642648" cy="711359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21533" y="1586059"/>
              <a:ext cx="12642648" cy="711359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5949" y="7252071"/>
            <a:ext cx="5839092" cy="228565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B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421462" y="3913377"/>
            <a:ext cx="4282352" cy="6746696"/>
            <a:chOff x="12421462" y="3913377"/>
            <a:chExt cx="4282352" cy="674669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21462" y="3913377"/>
              <a:ext cx="4282352" cy="674669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333674" y="3032771"/>
            <a:ext cx="1867204" cy="1867204"/>
            <a:chOff x="4333674" y="3032771"/>
            <a:chExt cx="1867204" cy="186720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3674" y="3032771"/>
              <a:ext cx="1867204" cy="1867204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89160" y="1989855"/>
            <a:ext cx="3987704" cy="535022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3066054" y="5748193"/>
            <a:ext cx="6303469" cy="1433780"/>
            <a:chOff x="3066054" y="5748193"/>
            <a:chExt cx="6303469" cy="1433780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66054" y="5748193"/>
              <a:ext cx="6303469" cy="143378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3068190" y="7181973"/>
            <a:ext cx="9486604" cy="1433780"/>
            <a:chOff x="3068190" y="7181973"/>
            <a:chExt cx="9486604" cy="1433780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68190" y="7181973"/>
              <a:ext cx="9486604" cy="1433780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34508" y="4974651"/>
            <a:ext cx="9854643" cy="362204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542126" y="3859699"/>
            <a:ext cx="6799674" cy="4970777"/>
            <a:chOff x="1542126" y="3859699"/>
            <a:chExt cx="6799674" cy="497077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2126" y="3859699"/>
              <a:ext cx="6799674" cy="497077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8824" y="4507000"/>
            <a:ext cx="6724461" cy="3801098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7742" y="1797571"/>
            <a:ext cx="15564407" cy="2742789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878548" y="3859699"/>
            <a:ext cx="6799674" cy="4970777"/>
            <a:chOff x="9878548" y="3859699"/>
            <a:chExt cx="6799674" cy="4970777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78548" y="3859699"/>
              <a:ext cx="6799674" cy="4970777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54739" y="4506996"/>
            <a:ext cx="6196035" cy="380109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0753" y="954742"/>
            <a:ext cx="16936740" cy="5345223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38217" y="3080389"/>
            <a:ext cx="8946285" cy="5345229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7720" y="3080389"/>
            <a:ext cx="8053477" cy="534522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069060" y="5056845"/>
            <a:ext cx="5751904" cy="6664901"/>
            <a:chOff x="6069060" y="5056845"/>
            <a:chExt cx="5751904" cy="666490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69060" y="5056845"/>
              <a:ext cx="5751904" cy="666490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500153" y="4040452"/>
            <a:ext cx="1156386" cy="1621860"/>
            <a:chOff x="8500153" y="4040452"/>
            <a:chExt cx="1156386" cy="162186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00153" y="4040452"/>
              <a:ext cx="1156386" cy="16218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F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2796" y="1506482"/>
            <a:ext cx="8875349" cy="459431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883572" y="5446852"/>
            <a:ext cx="2499309" cy="2499309"/>
            <a:chOff x="883572" y="5446852"/>
            <a:chExt cx="2499309" cy="249930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366082" y="4293325"/>
              <a:ext cx="4998618" cy="4998618"/>
            </a:xfrm>
            <a:prstGeom prst="rect">
              <a:avLst/>
            </a:prstGeom>
          </p:spPr>
        </p:pic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3572" y="5446852"/>
              <a:ext cx="2499309" cy="249930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701655" y="5446852"/>
            <a:ext cx="2499309" cy="2499309"/>
            <a:chOff x="3701655" y="5446852"/>
            <a:chExt cx="2499309" cy="2499309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52001" y="4293325"/>
              <a:ext cx="4998618" cy="4998618"/>
            </a:xfrm>
            <a:prstGeom prst="rect">
              <a:avLst/>
            </a:prstGeom>
          </p:spPr>
        </p:pic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01655" y="5446852"/>
              <a:ext cx="2499309" cy="249930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519739" y="5446852"/>
            <a:ext cx="2499309" cy="2499309"/>
            <a:chOff x="6519739" y="5446852"/>
            <a:chExt cx="2499309" cy="2499309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70084" y="4293325"/>
              <a:ext cx="4998618" cy="4998618"/>
            </a:xfrm>
            <a:prstGeom prst="rect">
              <a:avLst/>
            </a:prstGeom>
          </p:spPr>
        </p:pic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19739" y="5446852"/>
              <a:ext cx="2499309" cy="249930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785422" y="5142857"/>
            <a:ext cx="695610" cy="695610"/>
            <a:chOff x="1785422" y="5142857"/>
            <a:chExt cx="695610" cy="695610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85422" y="5142857"/>
              <a:ext cx="695610" cy="69561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4603505" y="5142857"/>
            <a:ext cx="695610" cy="695610"/>
            <a:chOff x="4603505" y="5142857"/>
            <a:chExt cx="695610" cy="695610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03505" y="5142857"/>
              <a:ext cx="695610" cy="69561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7421588" y="5142857"/>
            <a:ext cx="695610" cy="695610"/>
            <a:chOff x="7421588" y="5142857"/>
            <a:chExt cx="695610" cy="695610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21588" y="5142857"/>
              <a:ext cx="695610" cy="695610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846589" y="5220887"/>
            <a:ext cx="612649" cy="626947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658076" y="5224210"/>
            <a:ext cx="622054" cy="626947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486549" y="5224210"/>
            <a:ext cx="622054" cy="626947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78153" y="6358687"/>
            <a:ext cx="2066237" cy="787289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919001" y="6358687"/>
            <a:ext cx="2013761" cy="787289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691201" y="6358687"/>
            <a:ext cx="2066237" cy="787289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9318573" y="5446852"/>
            <a:ext cx="2499309" cy="2499309"/>
            <a:chOff x="9318573" y="5446852"/>
            <a:chExt cx="2499309" cy="2499309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068918" y="4293325"/>
              <a:ext cx="4998618" cy="4998618"/>
            </a:xfrm>
            <a:prstGeom prst="rect">
              <a:avLst/>
            </a:prstGeom>
          </p:spPr>
        </p:pic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318573" y="5446852"/>
              <a:ext cx="2499309" cy="2499309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2136656" y="5446852"/>
            <a:ext cx="2499309" cy="2499309"/>
            <a:chOff x="12136656" y="5446852"/>
            <a:chExt cx="2499309" cy="2499309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887001" y="4293325"/>
              <a:ext cx="4998618" cy="4998618"/>
            </a:xfrm>
            <a:prstGeom prst="rect">
              <a:avLst/>
            </a:prstGeom>
          </p:spPr>
        </p:pic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136656" y="5446852"/>
              <a:ext cx="2499309" cy="2499309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4954739" y="5446852"/>
            <a:ext cx="2499309" cy="2499309"/>
            <a:chOff x="14954739" y="5446852"/>
            <a:chExt cx="2499309" cy="2499309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3705085" y="4293325"/>
              <a:ext cx="4998618" cy="4998618"/>
            </a:xfrm>
            <a:prstGeom prst="rect">
              <a:avLst/>
            </a:prstGeom>
          </p:spPr>
        </p:pic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954739" y="5446852"/>
              <a:ext cx="2499309" cy="2499309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0220422" y="5142857"/>
            <a:ext cx="695610" cy="695610"/>
            <a:chOff x="10220422" y="5142857"/>
            <a:chExt cx="695610" cy="695610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220422" y="5142857"/>
              <a:ext cx="695610" cy="695610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3038506" y="5142857"/>
            <a:ext cx="695610" cy="695610"/>
            <a:chOff x="13038506" y="5142857"/>
            <a:chExt cx="695610" cy="695610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038506" y="5142857"/>
              <a:ext cx="695610" cy="695610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5856589" y="5142857"/>
            <a:ext cx="695610" cy="695610"/>
            <a:chOff x="15856589" y="5142857"/>
            <a:chExt cx="695610" cy="695610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5856589" y="5142857"/>
              <a:ext cx="695610" cy="695610"/>
            </a:xfrm>
            <a:prstGeom prst="rect">
              <a:avLst/>
            </a:prstGeom>
          </p:spPr>
        </p:pic>
      </p:grpSp>
      <p:pic>
        <p:nvPicPr>
          <p:cNvPr id="54" name="Object 53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0281550" y="5220884"/>
            <a:ext cx="626286" cy="626947"/>
          </a:xfrm>
          <a:prstGeom prst="rect">
            <a:avLst/>
          </a:prstGeom>
        </p:spPr>
      </p:pic>
      <p:pic>
        <p:nvPicPr>
          <p:cNvPr id="55" name="Object 54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3093074" y="5224208"/>
            <a:ext cx="622054" cy="626947"/>
          </a:xfrm>
          <a:prstGeom prst="rect">
            <a:avLst/>
          </a:prstGeom>
        </p:spPr>
      </p:pic>
      <p:pic>
        <p:nvPicPr>
          <p:cNvPr id="56" name="Object 55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15966503" y="5224208"/>
            <a:ext cx="577418" cy="626947"/>
          </a:xfrm>
          <a:prstGeom prst="rect">
            <a:avLst/>
          </a:prstGeom>
        </p:spPr>
      </p:pic>
      <p:pic>
        <p:nvPicPr>
          <p:cNvPr id="57" name="Object 56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9513144" y="6358687"/>
            <a:ext cx="1830050" cy="787289"/>
          </a:xfrm>
          <a:prstGeom prst="rect">
            <a:avLst/>
          </a:prstGeom>
        </p:spPr>
      </p:pic>
      <p:pic>
        <p:nvPicPr>
          <p:cNvPr id="58" name="Object 57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12308096" y="6209439"/>
            <a:ext cx="1969399" cy="1271470"/>
          </a:xfrm>
          <a:prstGeom prst="rect">
            <a:avLst/>
          </a:prstGeom>
        </p:spPr>
      </p:pic>
      <p:pic>
        <p:nvPicPr>
          <p:cNvPr id="59" name="Object 58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15132424" y="5956055"/>
            <a:ext cx="2264634" cy="17556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AF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421462" y="3913377"/>
            <a:ext cx="4282352" cy="6746696"/>
            <a:chOff x="12421462" y="3913377"/>
            <a:chExt cx="4282352" cy="674669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21462" y="3913377"/>
              <a:ext cx="4282352" cy="674669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333674" y="3032771"/>
            <a:ext cx="1867204" cy="1867204"/>
            <a:chOff x="4333674" y="3032771"/>
            <a:chExt cx="1867204" cy="186720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3674" y="3032771"/>
              <a:ext cx="1867204" cy="1867204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89157" y="1989850"/>
            <a:ext cx="3871783" cy="535023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3694626" y="5852945"/>
            <a:ext cx="4935086" cy="1433780"/>
            <a:chOff x="3694626" y="5852945"/>
            <a:chExt cx="4935086" cy="1433780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94626" y="5852945"/>
              <a:ext cx="4935086" cy="1433780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63084" y="5079401"/>
            <a:ext cx="5292891" cy="22427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BE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8767" y="1820259"/>
            <a:ext cx="7896321" cy="753739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9971699" y="1794620"/>
            <a:ext cx="6438095" cy="4706820"/>
            <a:chOff x="9971699" y="1794620"/>
            <a:chExt cx="6438095" cy="4706820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71699" y="1794620"/>
              <a:ext cx="6438095" cy="470682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521566" y="4515141"/>
            <a:ext cx="4554745" cy="6353074"/>
            <a:chOff x="12521566" y="4515141"/>
            <a:chExt cx="4554745" cy="635307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21566" y="4515141"/>
              <a:ext cx="4554745" cy="635307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0367897" y="1965976"/>
            <a:ext cx="1195722" cy="1146398"/>
            <a:chOff x="10367897" y="1965976"/>
            <a:chExt cx="1195722" cy="1146398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67897" y="1965976"/>
              <a:ext cx="1195722" cy="1146398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89045" y="2110987"/>
            <a:ext cx="2356736" cy="1234540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314566" y="3392097"/>
            <a:ext cx="5068673" cy="20601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768E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421462" y="3913377"/>
            <a:ext cx="4282352" cy="6746696"/>
            <a:chOff x="12421462" y="3913377"/>
            <a:chExt cx="4282352" cy="674669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21462" y="3913377"/>
              <a:ext cx="4282352" cy="674669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333674" y="3032771"/>
            <a:ext cx="1867204" cy="1867204"/>
            <a:chOff x="4333674" y="3032771"/>
            <a:chExt cx="1867204" cy="186720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3674" y="3032771"/>
              <a:ext cx="1867204" cy="1867204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89160" y="1989855"/>
            <a:ext cx="3994838" cy="535023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3694626" y="5852945"/>
            <a:ext cx="4935086" cy="1433780"/>
            <a:chOff x="3694626" y="5852945"/>
            <a:chExt cx="4935086" cy="1433780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94626" y="5852945"/>
              <a:ext cx="4935086" cy="1433780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63079" y="5079403"/>
            <a:ext cx="5292894" cy="22427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9972" y="512743"/>
            <a:ext cx="9773086" cy="535023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733340" y="4147861"/>
            <a:ext cx="1004284" cy="1004284"/>
            <a:chOff x="1733340" y="4147861"/>
            <a:chExt cx="1004284" cy="100428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3340" y="4147861"/>
              <a:ext cx="1004284" cy="1004284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75983" y="4237065"/>
            <a:ext cx="864740" cy="971618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31386" y="4259909"/>
            <a:ext cx="8896390" cy="978001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31386" y="5494442"/>
            <a:ext cx="8251398" cy="174084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733340" y="5402406"/>
            <a:ext cx="1004284" cy="1004284"/>
            <a:chOff x="1733340" y="5402406"/>
            <a:chExt cx="1004284" cy="100428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3340" y="5402406"/>
              <a:ext cx="1004284" cy="1004284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04638" y="5491610"/>
            <a:ext cx="950660" cy="97161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3104736" y="4962262"/>
            <a:ext cx="8640674" cy="118071"/>
            <a:chOff x="3104736" y="4962262"/>
            <a:chExt cx="8640674" cy="118071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04736" y="4962262"/>
              <a:ext cx="8640674" cy="11807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3048643" y="6210150"/>
            <a:ext cx="8106924" cy="118071"/>
            <a:chOff x="3048643" y="6210150"/>
            <a:chExt cx="8106924" cy="118071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48643" y="6210150"/>
              <a:ext cx="8106924" cy="118071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3375712" y="4598804"/>
            <a:ext cx="3963551" cy="5856517"/>
            <a:chOff x="13375712" y="4598804"/>
            <a:chExt cx="3963551" cy="585651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375712" y="4598804"/>
              <a:ext cx="3963551" cy="5856517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3104736" y="6920486"/>
            <a:ext cx="8106924" cy="118071"/>
            <a:chOff x="3104736" y="6920486"/>
            <a:chExt cx="8106924" cy="118071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04736" y="6920486"/>
              <a:ext cx="8106924" cy="118071"/>
            </a:xfrm>
            <a:prstGeom prst="rect">
              <a:avLst/>
            </a:prstGeom>
          </p:spPr>
        </p:pic>
      </p:grpSp>
      <p:pic>
        <p:nvPicPr>
          <p:cNvPr id="28" name="Object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031383" y="7317183"/>
            <a:ext cx="6034758" cy="978001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733336" y="7225147"/>
            <a:ext cx="1004284" cy="1004284"/>
            <a:chOff x="1733336" y="7225147"/>
            <a:chExt cx="1004284" cy="1004284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33336" y="7225147"/>
              <a:ext cx="1004284" cy="1004284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804633" y="7314348"/>
            <a:ext cx="950660" cy="971620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3104736" y="8032891"/>
            <a:ext cx="5831780" cy="118071"/>
            <a:chOff x="3104736" y="8032891"/>
            <a:chExt cx="5831780" cy="118071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104736" y="8032891"/>
              <a:ext cx="5831780" cy="1180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CCD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421462" y="3913377"/>
            <a:ext cx="4282352" cy="6746696"/>
            <a:chOff x="12421462" y="3913377"/>
            <a:chExt cx="4282352" cy="674669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21462" y="3913377"/>
              <a:ext cx="4282352" cy="674669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333674" y="3032771"/>
            <a:ext cx="1867204" cy="1867204"/>
            <a:chOff x="4333674" y="3032771"/>
            <a:chExt cx="1867204" cy="186720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3674" y="3032771"/>
              <a:ext cx="1867204" cy="1867204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89160" y="1989855"/>
            <a:ext cx="3991271" cy="535023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3694626" y="5852945"/>
            <a:ext cx="4935086" cy="1433780"/>
            <a:chOff x="3694626" y="5852945"/>
            <a:chExt cx="4935086" cy="1433780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94626" y="5852945"/>
              <a:ext cx="4935086" cy="1433780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63079" y="5079403"/>
            <a:ext cx="5292894" cy="22427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B9F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878" y="459002"/>
            <a:ext cx="8221691" cy="438431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2116114" y="3562136"/>
            <a:ext cx="14053486" cy="4812767"/>
            <a:chOff x="2116114" y="3562136"/>
            <a:chExt cx="14053486" cy="4812767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16114" y="3562136"/>
              <a:ext cx="14053486" cy="4812767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58209" y="6085634"/>
            <a:ext cx="1672611" cy="979362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07128" y="6512469"/>
            <a:ext cx="1585779" cy="150428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66408" y="4352228"/>
            <a:ext cx="1672611" cy="979362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36510" y="4779061"/>
            <a:ext cx="1730190" cy="1504287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56955" y="6115611"/>
            <a:ext cx="1672611" cy="979362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27056" y="6542440"/>
            <a:ext cx="1730190" cy="1504287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832914" y="4309864"/>
            <a:ext cx="1672611" cy="979362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003008" y="4736698"/>
            <a:ext cx="1730190" cy="1504287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561513" y="6020561"/>
            <a:ext cx="1672611" cy="979362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731639" y="6447398"/>
            <a:ext cx="1730190" cy="1504287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118895" y="4534338"/>
            <a:ext cx="2106497" cy="698687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174923" y="6810355"/>
            <a:ext cx="2431482" cy="1281397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285562" y="7975833"/>
            <a:ext cx="1640282" cy="698687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150141" y="3797124"/>
            <a:ext cx="2505309" cy="731410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4156238" y="4591943"/>
            <a:ext cx="808648" cy="698687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3922858" y="3671096"/>
            <a:ext cx="3197177" cy="1008546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068238" y="7975842"/>
            <a:ext cx="2106497" cy="698687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0849225" y="7354491"/>
            <a:ext cx="2377497" cy="761886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8141847" y="4080219"/>
            <a:ext cx="1457224" cy="698687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602657" y="3055309"/>
            <a:ext cx="3135931" cy="100568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B8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421462" y="3913377"/>
            <a:ext cx="4282352" cy="6746696"/>
            <a:chOff x="12421462" y="3913377"/>
            <a:chExt cx="4282352" cy="674669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21462" y="3913377"/>
              <a:ext cx="4282352" cy="674669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333674" y="3032771"/>
            <a:ext cx="1867204" cy="1867204"/>
            <a:chOff x="4333674" y="3032771"/>
            <a:chExt cx="1867204" cy="186720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3674" y="3032771"/>
              <a:ext cx="1867204" cy="1867204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89160" y="1989855"/>
            <a:ext cx="4025155" cy="535022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4094626" y="5852945"/>
            <a:ext cx="3617755" cy="1433780"/>
            <a:chOff x="4094626" y="5852945"/>
            <a:chExt cx="3617755" cy="1433780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94626" y="5852945"/>
              <a:ext cx="3617755" cy="1433780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3079" y="5079403"/>
            <a:ext cx="3947240" cy="22427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2021-12-07T20:05:14Z</dcterms:created>
  <dcterms:modified xsi:type="dcterms:W3CDTF">2021-12-07T20:05:14Z</dcterms:modified>
</cp:coreProperties>
</file>