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6"/>
    <p:restoredTop sz="94753"/>
  </p:normalViewPr>
  <p:slideViewPr>
    <p:cSldViewPr snapToGrid="0" snapToObjects="1">
      <p:cViewPr varScale="1">
        <p:scale>
          <a:sx n="84" d="100"/>
          <a:sy n="84" d="100"/>
        </p:scale>
        <p:origin x="2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7T13:38:15.070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994 0,'-21'18,"3"-2,11-8,-1 3,1-4,-5 7,7-9,-7 9,9-9,-6 7,2-5,2 2,-4-1,4 0,-2-2,-3 9,3-9,-1 8,2-7,1-1,-5 9,6-8,-4 5,3-1,1-5,-2 7,0-5,2 2,-3 2,0-1,2 0,-1-4,-1 5,3-6,-2 8,0-2,1-2,-5 6,2-6,-7 9,6-5,-5 7,1-1,-2 2,-1 3,1-3,4-3,2-4,-2 1,3-4,-2 3,3-4,2-1,-3 0,2 0,-2 0,1 2,2-4,-1 3,1-1,-1 1,-1-1,2-1,-2 2,3-1,-3 2,2-1,-2-3,4 2,-5 0,5 0,-4 0,2-2,-2 3,-1 0,0-1,0 6,1-7,0 4,-1-3,1 0,0 2,1-2,1 4,-4-2,1 2,0-1,1 0,2-3,-3 2,4-4,-5 6,4-7,0 5,-1-2,1-4,0 7,-5 1,6-3,-4 2,4-5,-1 0,-1 2,-1 0,3 0,-3 3,2-3,-1 0,2 3,-3-1,1 6,-5-3,1 2,1-5,0 4,1-3,-4 8,2-9,-3 6,8-11,-3 5,1-1,1 0,0-2,2 0,-1-2,-2 3,2-1,-2 1,4-1,-2 0,0 1,1-2,-3 2,4-1,-4 0,4 1,0-2,4 5,8-3,-1-1,10 1,-6-3,6 0,-1 2,4-1,-4 1,3-2,-3 2,-3-3,2 1,-4-4,-2 2,0-2,1 3,-3-3,3 1,0-2,-2-5,2-1,-2-7,-4 5,2-4,-1 4,1-2,2-1,-4 1,0-1,0 1,-1-3,1 3,0-3,-1 2,1 0,2-2,-4 4,4-6,-2 7,-1-6,2 4,-2-2,1-1,0 2,-1 1,2-2,-1 1,-1-1,2-2,-1 5,2-6,-2 6,1-5,-2 3,5-4,-6 5,5-4,-4 3,1-1,2-3,-2 6,1-7,-1 6,1-1,-1-2,2 1,-2 1,2-5,0 3,-2 0,2 2,-2 1,-1-2,3-3,-1 3,-2 2,3-3,-3 5,2-7,0 4,-3 0,6-6,-4 8,2-6,0 1,-2 4,2-5,-1 4,-3 1,5-5,-3 3,3-4,-1 3,-1 0,-1 1,2-1,-2 2,0-1,1-1,-3 4,7-7,-6 7,4-4,-4 1,1 3,1-7,0 6,-1-1,1-2,-2 5,2-6,-1 4,1-1,-1-1,0 2,3-5,-4 3,2 0,-1-1,-1 6,2-6,1 1,-4 2,7-6,-6 6,2-3,1-1,-3 5,2-5,0 0,-2 6,2-8,-1 7,-2-1,4-5,-3 5,3-2,-2 0,1 3,0-6,-1 6,0-5,0 4,1-1,-1-2,2 0,-3 2,3-3,-2 2,1 1,-1-2,0 4,1-3,0-1,-1 2,0-2,0 6,-1-7,3 3,-3-1,4-1,-3 4,1-3,1 2,1-4,-2 5,2-3,-5 3,3 0,1-8,1 7,-2-5,2 7,-4-2,4-1,-3 0,0-3,1 3,-3-1,4 1,-1 1,-2-1,-1-2,-12 3,1-1,-5 3,4 2,2 0,-5 1,1-1,1 2,-1-2,2 1,0 0,-3-1,3 1,0-2,-5 2,7 2,-8-1,6 1,-1 0,-1-1,3-1,-3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7T13:38:20.853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1272 271,'-36'0,"1"0,23 0,-6 0,-1 0,-5 0,-3 5,-8 1,2 6,-8-2,2 3,-9 2,5-3,-9 7,7-4,-1 0,6 2,2-7,7 7,-4-9,5 5,-2-7,4 7,0-6,5 7,-5-6,6 3,-5 2,3 1,-4 3,0 1,-3-1,-2 1,9-4,-4 1,8-4,1 1,0-4,6 2,0-5,0 4,3-3,-2 3,6-3,-4 4,5-3,-2 2,1 0,3 2,-1-1,4 2,0-3,1 4,6-1,2-1,6 1,1-4,1 3,-1-4,4 4,-3-3,9 4,-2-6,8 6,1-7,5 2,1-5,3-2,-1 0,1-2,0-1,-1-2,-2 1,-1-3,-2 2,-1-1,-3 4,0-2,-5 0,-3-1,4-3,-5 6,5-6,4 3,-1-1,7-3,0 2,4-4,-8 2,4-4,-12 2,-1-1,0 0,-7-1,0 0,-5 0,7-10,-7 8,5-9,-8 11,-1 1,2 0,-3 1,5-3,0 1,-3 0,2-1,-5 1,4-2,-3 3,0-2,-3 5,0-2,2-2,-5 5,4-7,-5 5,2-3,-3 2,0 2,0-4,0 0,0-2,0 0,-5 0,-1-3,-10-2,2 3,-6-3,3 7,-8-5,-6 2,-10-3,-10-6,1 5,-19-10,6 7,-11 0,10 5,1 4,15 0,0 3,18 0,3 6,9-1,5 3,3 3,0-2,-1 2,1 0,-2 0,2 0,2 2,-8 2,2 6,-5-1,-1 6,-7 0,5 4,-11 6,8-1,-4 6,4-4,4 0,0 1,6-6,-3 8,5-7,-1 5,4-3,-2-1,6-3,-5 2,7-7,-5 5,4-7,-1 5,1-4,1 5,2-5,0 4,2-6,0 3,0-2,0-1,0 2,0-4,4 5,-2-10,12 8,-9-11,11 4,-8-4,4 0,4-1,3-1,5 0,8 0,7-4,7-1,6-8,-3 5,3-6,-9 5,-4-7,-7 4,-7-1,-3 4,-7 1,-1 1,1-4,1 3,-3-4,6-2,-6 2,5-5,-1 4,0-3,5-2,-4 6,3-5,-4 7,2-3,0 1,-1 3,-3 0,-2 2,-3 2,-2-1,3 1,-4 1,3-2,0 3,-53 5,8-3,-45 6,20-5,11 0,-2-3,14 1,-10-3,10 1,-5-3,4 2,0-1,-1 1,-3 2,3-2,1 4,3-3,0 4,4 0,0 0,7 0,2 0,2 0,9 0,-4 1,8 1,-6 1,2 4,2-3,-4 4,7-3,-6 5,5 1,-4 4,6-3,-2 2,1 2,3-3,-3 5,5-10,0 5,1 1,0 0,0 1,0-2,0-1,0 2,3 0,-2-2,3 4,-2-4,4 4,-3-5,2 2,-2-3,2 4,1-2,-1 1,1-2,-1 2,8 2,0 3,1-1,3 3,-5-3,10 4,-5-4,9-2,-6-2,4-7,-1 5,3-4,-1 1,12 3,-11-6,8 1,-12-4,1-2,-7 0,0 0,-5 0,2 0,0-4,-1 1,-1-2,-2 2,1-1,0 0,2-2,-2-1,0 5,0-6,0 3,-1-1,2-4,-4 6,9-3,-7 4,3 1,1-3,-7 5,7-5,-4 3,0-1,8-1,-11 1,7 0,-4 0,0 2,3-2,-2 1,3-1,1 0,-4 1,-2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7T13:39:25.525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577 64,'-17'25,"-1"1,13-17,-4 7,2-6,-3 6,0-1,-3 2,-1 4,2-5,-6 8,4-3,-5 4,4 2,-1-4,2 3,-3 1,0-1,3 1,-4-3,5-2,-5 3,8-6,-6 7,5-5,-3 3,3-3,0-3,0 1,1-3,0 2,0 1,-1-3,1 3,2-6,-1 5,-1-3,-1 6,3-8,-1 7,2-6,1 3,-1-3,2-1,1 0,-1-3,2 1,0-3,-2 3,3-1,-2 2,4-4,-6 3,5 1,-4-2,5 3,0-2,0-3,0 7,0-6,3 5,-1-5,6 2,-2-3,6 3,1-1,3 0,10 0,-1-4,10-2,4-2,10-2,8 0,4 0,-2 0,-9 0,1 0,-14 0,1 0,-14 0,-6 0,-5 0,-8 0,9-3,-8-1,6-3,-6-3,1 0,-1-4,6-5,-4 4,5-8,-5 1,6-5,-2-11,2 0,-3-4,1 1,-3 2,2 5,-2 0,0 10,0-5,0 7,-3-1,0 2,-2 4,1-3,-1 5,-1-1,1 2,-3 2,1-1,3 1,-4-2,3 2,-4-2,2 2,-2-2,0 2,1-2,0 2,0 2,-1-3,0 2,0-5,0 2,-3-8,1 6,-3-1,3 9,-4 0,0 0,-3-2,2 2,-1 3,-2 2,-3 1,1 1,-4 1,5 3,-5 1,2 3,-2 2,-1 0,-2 4,0 1,-1 2,-2 2,4-3,-4 7,1 2,-1 2,2 4,4-5,-2 7,6-11,-5 11,5-16,0 9,3-7,1 2,-1-1,3-1,-5 1,7-3,-3 0,5 0,-3-1,1 1,-1-2,3-1,-3 3,3-1,-3-1,1-1,1-1,-2 2,2-3,0 0,3-1,26-25,-15 9,20-21,-22 16,-1 1,-2 2,1-3,-2 0,2-4,0-2,1-2,1-2,-1 2,1-1,-3 3,3-2,-2 3,-1 4,1-6,-2 7,0-4,0 1,4-3,-3-1,5-6,-4 2,0-2,-1 4,-2 5,3-3,-4 6,4-4,-3 2,1 2,-3-2,2 2,-1 0,0 0,0-1,-2 2,0-3,1 4,-2 0,1 0,-1-1,3 1,-2 0,1-1,-2 2,0-4,-1 1,0 2,-1-4,0 7,-3-6,2 2,-2 2,4-3,-2 4,0-3,-1 1,0 1,27 20,-8-4,23 15,-19-9,0-5,-2 5,-5-7,-1 0,-4-3,4 3,-1-1,-1 1,1 1,-3-1,1 0,2 3,-3-4,0 5,-3 0,0 2,-2-1,1-1,-1-2,-2 7,1-6,-1 6,0-8,0 4,0 0,0-2,0 6,0-7,0 3,2 2,-2-5,1 4,-1 3,0-6,0 8,0-11,0 5,0 0,0-3,0 6,0-6,0 3,-2 0,1-2,-2 4,3-1,0-3,-1 4,-1-4,1 6,-1-3,1 2,-3-4,2 2,-3 9,3-6,-2 9,-2-6,2 1,-3 1,3-1,-3 0,3 1,-1-5,2 8,-1-8,3 3,-2-6,1 4,2-7,-2 4,2-5,0 6,0-6,0 6,0-6,0 2,0 2,1-3,16-21,-7 4,15-22,-11 10,0 2,0-2,-3 5,0-1,0 1,-2 0,2 1,-6 4,2-2,-2 2,-2 2,0-5,0 3,-3 0,2-2,-2 1,0-1,0-2,0 2,0 0,0-4,0 0,0-3,0 3,0-3,0 7,0-6,0 6,0-4,0 0,0 1,0 1,0 1,0-2,0-1,0 1,0 2,0 1,0 2,0-2,0 3,0-3,0 3,0-5,0 5,-3-2,1 1,-3-2,2 4,-2-7,1 10,0-8,-2 6,2-2,-3-3,2 5,-1-4,0 3,1-4,-1 2,0 0,-3-2,4 4,-5-3,6 1,-1 4,-3-6,1 5,-2-4,-1 1,3 3,-2-1,1 1,1 3,-3-6,1 3,-3-1,0 0,1 3,-1-2,3 2,-2 0,1-1,2 2,-6-2,7 4,-4-3,1 1,2 0,-4-2,3 3,-2-2,2 2,-1 0,-4 8,6-3,-3 9,4-3,3 0,-5 4,4-3,0 1,-1 1,1-3,-4 8,3-4,-1 4,0 0,2-1,-3 1,0 0,3-2,-5 4,6-5,-3 0,4-1,-2 0,0 0,1 0,-1-1,2 1,-2 0,-1 2,0 0,0 0,0 2,-2 0,4-3,-7 7,7-9,-5 9,4-8,-1 4,0-4,0 2,1-4,0 0,2 1,-2-4,0 6,0-4,-3 4,4-2,-8 11,7-8,-7 8,7-9,-4 3,0-2,3 1,-4-1,4-3,-2 0,3-1,-2 1,4-4,-3 4,-1 2,0-2,-1 3,1-3,2-3,-1 4,1-5,-2 3,1 1,0-4,1 3,-4 0,5-3,-4 5,2-1,3-4,-7 7,6-8,-2 4,-2 0,4-2,-5 2,1 1,1-4,-2 5,2-1,1-4,-1 4,1-4,1 0,-3 3,3-1,-1-2,21 3,17-7,23 1,20-4,8 0,9 0,-1 0,-10 0,-8 0,-9 0,-5 0,-9 0,-5 0,-12 0,-6 0,-6 0,-5 0,-3 0,-2 0,-1 0,-1 0,5-1,-4-7,0-1,-3-4,0-3,-2 2,1-7,1 2,-1-2,0 2,3-1,-5 0,3 0,-1-1,0-1,-2-4,1 2,0-5,-3 5,4 0,-4 3,0 1,1 0,1 0,-2-3,1 7,-1-6,-2 9,4-5,-4 2,2-3,-2 1,0 1,0 1,1 6,-1-1,2-2,-2 4,0-5,0 6,0-6,0 4,0-2,-2 0,-1 1,-1-1,-5 0,4 4,-3-4,1 4,-2-2,-1 1,-7-4,2 3,-5-1,4 3,0 0,2 3,0-1,0 1,4 1,-2-2,1 3,-1-3,-2 4,-2-5,1 2,-1-1,4 3,-1 0,1 1,1 0,0 0,3-1,-4 2,2-3,-3 4,4-1,-1 1,-4-3,3-1,-2 0,1 0,4 2,-5-3,4 0,-1-1,0 1,3 0,-1-2,0-3,3 4,0-6,2 4,2-3,23 5,-2 2,17 4,-13 5,2-2,-2 8,3-6,-1 5,-5-4,0 0,-3-1,-1-1,-5 0,0 0,-6 0,5-1,-2 2,2-1,-1 1,-2 0,4 1,-3 1,3-1,-3-1,-3 0,5 1,-3-2,3 2,0-1,-5-1,6 2,-5-1,3 0,1 1,-2-3,1 0,5 4,-7-5,4 5,-3-5,-4 3,9 0,-5 0,-2-1,0-1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26091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177101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48865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286486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44201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82285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37875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97329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29395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71218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ore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385486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513A-4765-5448-9AFB-C3628FB05C00}" type="datetimeFigureOut">
              <a:rPr lang="ko-Kore-KR" smtClean="0"/>
              <a:t>2020. 9. 8.</a:t>
            </a:fld>
            <a:endParaRPr 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ore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0CD9E-8D48-6942-97A2-965B8C815BC5}" type="slidenum">
              <a:rPr lang="ko-Kore-KR" smtClean="0"/>
              <a:t>‹#›</a:t>
            </a:fld>
            <a:endParaRPr lang="ko-Kore-KR"/>
          </a:p>
        </p:txBody>
      </p:sp>
    </p:spTree>
    <p:extLst>
      <p:ext uri="{BB962C8B-B14F-4D97-AF65-F5344CB8AC3E}">
        <p14:creationId xmlns:p14="http://schemas.microsoft.com/office/powerpoint/2010/main" val="238223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CE98E3-0B97-D84E-8E77-277FEAAD5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7580" y="2159318"/>
            <a:ext cx="5196840" cy="1269682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대화동</a:t>
            </a:r>
            <a:endParaRPr lang="ko-Kore-KR" dirty="0">
              <a:solidFill>
                <a:schemeClr val="tx1">
                  <a:lumMod val="75000"/>
                  <a:lumOff val="25000"/>
                </a:schemeClr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F5CFEB-AEE6-2D4B-827B-6AA8F6E5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1638"/>
            <a:ext cx="9144000" cy="1655762"/>
          </a:xfrm>
        </p:spPr>
        <p:txBody>
          <a:bodyPr/>
          <a:lstStyle/>
          <a:p>
            <a:r>
              <a:rPr lang="ko-KR" altLang="en-US" dirty="0">
                <a:latin typeface="Goyang" panose="02030503000000000000" pitchFamily="18" charset="-127"/>
                <a:ea typeface="Goyang" panose="02030503000000000000" pitchFamily="18" charset="-127"/>
              </a:rPr>
              <a:t>가제</a:t>
            </a:r>
            <a:r>
              <a:rPr lang="en-US" altLang="ko-KR" dirty="0">
                <a:latin typeface="Goyang" panose="02030503000000000000" pitchFamily="18" charset="-127"/>
                <a:ea typeface="Goyang" panose="02030503000000000000" pitchFamily="18" charset="-127"/>
              </a:rPr>
              <a:t>:</a:t>
            </a:r>
            <a:r>
              <a:rPr lang="ko-KR" altLang="en-US" dirty="0">
                <a:latin typeface="Goyang" panose="02030503000000000000" pitchFamily="18" charset="-127"/>
                <a:ea typeface="Goyang" panose="02030503000000000000" pitchFamily="18" charset="-127"/>
              </a:rPr>
              <a:t> 아파트</a:t>
            </a:r>
            <a:endParaRPr lang="ko-Kore-KR" dirty="0">
              <a:latin typeface="Goyang" panose="02030503000000000000" pitchFamily="18" charset="-127"/>
              <a:ea typeface="Goyang" panose="02030503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26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B62D5-8895-C444-99AE-739F38E0B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대화동</a:t>
            </a:r>
            <a:r>
              <a:rPr lang="ko-KR" altLang="en-US" dirty="0"/>
              <a:t> </a:t>
            </a:r>
            <a:endParaRPr lang="ko-Kore-KR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0245C52C-C736-084C-B109-8B05EB9630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5138" y="1036637"/>
            <a:ext cx="5448300" cy="4775200"/>
          </a:xfrm>
        </p:spPr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E9E1C53-9E74-5543-92DA-510DA9879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376" y="2057400"/>
            <a:ext cx="3932237" cy="3811588"/>
          </a:xfrm>
        </p:spPr>
        <p:txBody>
          <a:bodyPr>
            <a:normAutofit lnSpcReduction="10000"/>
          </a:bodyPr>
          <a:lstStyle/>
          <a:p>
            <a:endParaRPr lang="en-US" altLang="ko-KR" dirty="0"/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일산신도시 중 하나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	</a:t>
            </a: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대화동이라는 이름은 마을이 합쳐지면서 크게 변화했다고 해서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붙혀진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이름입니다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.</a:t>
            </a: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합쳐지기 전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(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신도시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개발전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)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에는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성저리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장촌마을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가와지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장성마을이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있었고 지금 남아있는 마을은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성저마을과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장성마을만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있습니다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.</a:t>
            </a:r>
          </a:p>
          <a:p>
            <a:endParaRPr lang="en-US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대화역에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상권이 몰려있어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대화역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주변으로 아파트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빌라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단독 주택이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몰려있음</a:t>
            </a:r>
            <a:endParaRPr lang="en-US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잉크 12">
                <a:extLst>
                  <a:ext uri="{FF2B5EF4-FFF2-40B4-BE49-F238E27FC236}">
                    <a16:creationId xmlns:a16="http://schemas.microsoft.com/office/drawing/2014/main" id="{D120E340-6195-AF48-8F9D-FA702417AFBA}"/>
                  </a:ext>
                </a:extLst>
              </p14:cNvPr>
              <p14:cNvContentPartPr/>
              <p14:nvPr/>
            </p14:nvContentPartPr>
            <p14:xfrm>
              <a:off x="8538654" y="2502334"/>
              <a:ext cx="430560" cy="615600"/>
            </p14:xfrm>
          </p:contentPart>
        </mc:Choice>
        <mc:Fallback xmlns="">
          <p:pic>
            <p:nvPicPr>
              <p:cNvPr id="13" name="잉크 12">
                <a:extLst>
                  <a:ext uri="{FF2B5EF4-FFF2-40B4-BE49-F238E27FC236}">
                    <a16:creationId xmlns:a16="http://schemas.microsoft.com/office/drawing/2014/main" id="{D120E340-6195-AF48-8F9D-FA702417AF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03014" y="2430334"/>
                <a:ext cx="502200" cy="75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잉크 13">
                <a:extLst>
                  <a:ext uri="{FF2B5EF4-FFF2-40B4-BE49-F238E27FC236}">
                    <a16:creationId xmlns:a16="http://schemas.microsoft.com/office/drawing/2014/main" id="{E4F2906F-EBDA-7F4D-8E20-7CB54E506E58}"/>
                  </a:ext>
                </a:extLst>
              </p14:cNvPr>
              <p14:cNvContentPartPr/>
              <p14:nvPr/>
            </p14:nvContentPartPr>
            <p14:xfrm>
              <a:off x="7566294" y="3170854"/>
              <a:ext cx="518040" cy="335880"/>
            </p14:xfrm>
          </p:contentPart>
        </mc:Choice>
        <mc:Fallback xmlns="">
          <p:pic>
            <p:nvPicPr>
              <p:cNvPr id="14" name="잉크 13">
                <a:extLst>
                  <a:ext uri="{FF2B5EF4-FFF2-40B4-BE49-F238E27FC236}">
                    <a16:creationId xmlns:a16="http://schemas.microsoft.com/office/drawing/2014/main" id="{E4F2906F-EBDA-7F4D-8E20-7CB54E506E5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30654" y="3098854"/>
                <a:ext cx="589680" cy="47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잉크 15">
                <a:extLst>
                  <a:ext uri="{FF2B5EF4-FFF2-40B4-BE49-F238E27FC236}">
                    <a16:creationId xmlns:a16="http://schemas.microsoft.com/office/drawing/2014/main" id="{7DA8C399-DBE7-8744-9FC1-D5C5677D6206}"/>
                  </a:ext>
                </a:extLst>
              </p14:cNvPr>
              <p14:cNvContentPartPr/>
              <p14:nvPr/>
            </p14:nvContentPartPr>
            <p14:xfrm>
              <a:off x="8568694" y="3810504"/>
              <a:ext cx="421560" cy="429840"/>
            </p14:xfrm>
          </p:contentPart>
        </mc:Choice>
        <mc:Fallback xmlns="">
          <p:pic>
            <p:nvPicPr>
              <p:cNvPr id="16" name="잉크 15">
                <a:extLst>
                  <a:ext uri="{FF2B5EF4-FFF2-40B4-BE49-F238E27FC236}">
                    <a16:creationId xmlns:a16="http://schemas.microsoft.com/office/drawing/2014/main" id="{7DA8C399-DBE7-8744-9FC1-D5C5677D620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533054" y="3738504"/>
                <a:ext cx="493200" cy="57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26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5116D7-5601-CD45-8D04-6ABF319EF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대화동</a:t>
            </a:r>
            <a:endParaRPr lang="ko-Kore-KR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0AD311A7-56C8-8040-98D3-18A5E5953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8898" y="2334695"/>
            <a:ext cx="3807599" cy="1874053"/>
          </a:xfrm>
        </p:spPr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6C2A05-DD04-5145-BF95-F064064E9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ko-KR" altLang="en-US" dirty="0"/>
              <a:t>*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특이점</a:t>
            </a:r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endParaRPr lang="en-US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한국국제전시장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(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킨텍스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)</a:t>
            </a:r>
          </a:p>
          <a:p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고양종합운동장</a:t>
            </a:r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고양시 농수산물 도매시장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(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농협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)</a:t>
            </a:r>
          </a:p>
          <a:p>
            <a:endParaRPr 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BE11F23-A9C2-DC49-8CBE-6520F4AFD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898" y="4208748"/>
            <a:ext cx="3807600" cy="19038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74CA8EC0-A577-E24F-B587-2450CDA11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900" y="457200"/>
            <a:ext cx="3807600" cy="188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9C0E24-2D60-0644-B168-2DF40C91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대화동</a:t>
            </a:r>
            <a:endParaRPr lang="ko-Kore-KR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02E01B89-FF39-554B-AEBE-7F03A174E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6588" y="1728787"/>
            <a:ext cx="5105400" cy="3390900"/>
          </a:xfrm>
        </p:spPr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0C3F12D-6BB3-6F4E-BF2E-659B2ED17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지하철 마지막 역</a:t>
            </a:r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교통이  좋음</a:t>
            </a:r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endParaRPr lang="en-US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신도시 개발하면서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수천점의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유물과 함께 토탄</a:t>
            </a:r>
            <a:r>
              <a:rPr lang="en-US" altLang="ko-KR" sz="2000" dirty="0">
                <a:latin typeface="Goyang" panose="02030503000000000000" pitchFamily="18" charset="-127"/>
                <a:ea typeface="Goyang" panose="02030503000000000000" pitchFamily="18" charset="-127"/>
              </a:rPr>
              <a:t>,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</a:t>
            </a:r>
            <a:r>
              <a:rPr lang="ko-KR" altLang="en-US" sz="2000" dirty="0" err="1">
                <a:latin typeface="Goyang" panose="02030503000000000000" pitchFamily="18" charset="-127"/>
                <a:ea typeface="Goyang" panose="02030503000000000000" pitchFamily="18" charset="-127"/>
              </a:rPr>
              <a:t>가와지</a:t>
            </a:r>
            <a:r>
              <a:rPr lang="ko-KR" altLang="en-US" sz="2000" dirty="0">
                <a:latin typeface="Goyang" panose="02030503000000000000" pitchFamily="18" charset="-127"/>
                <a:ea typeface="Goyang" panose="02030503000000000000" pitchFamily="18" charset="-127"/>
              </a:rPr>
              <a:t> 볍씨를 발굴</a:t>
            </a:r>
            <a:endParaRPr lang="en-US" altLang="ko-KR" sz="2000" dirty="0">
              <a:latin typeface="Goyang" panose="02030503000000000000" pitchFamily="18" charset="-127"/>
              <a:ea typeface="Goyang" panose="02030503000000000000" pitchFamily="18" charset="-127"/>
            </a:endParaRPr>
          </a:p>
          <a:p>
            <a:endParaRPr lang="ko-Kore-KR" dirty="0"/>
          </a:p>
        </p:txBody>
      </p:sp>
    </p:spTree>
    <p:extLst>
      <p:ext uri="{BB962C8B-B14F-4D97-AF65-F5344CB8AC3E}">
        <p14:creationId xmlns:p14="http://schemas.microsoft.com/office/powerpoint/2010/main" val="17322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846</TotalTime>
  <Words>83</Words>
  <Application>Microsoft Macintosh PowerPoint</Application>
  <PresentationFormat>와이드스크린</PresentationFormat>
  <Paragraphs>25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Goyang</vt:lpstr>
      <vt:lpstr>Gungsuh</vt:lpstr>
      <vt:lpstr>Arial</vt:lpstr>
      <vt:lpstr>Calibri</vt:lpstr>
      <vt:lpstr>Calibri Light</vt:lpstr>
      <vt:lpstr>Office 테마</vt:lpstr>
      <vt:lpstr>대화동</vt:lpstr>
      <vt:lpstr>대화동 </vt:lpstr>
      <vt:lpstr>대화동</vt:lpstr>
      <vt:lpstr>대화동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대화동</dc:title>
  <dc:creator>ahae21@naver.com</dc:creator>
  <cp:lastModifiedBy>ahae21@naver.com</cp:lastModifiedBy>
  <cp:revision>9</cp:revision>
  <dcterms:created xsi:type="dcterms:W3CDTF">2020-09-07T02:52:00Z</dcterms:created>
  <dcterms:modified xsi:type="dcterms:W3CDTF">2020-09-08T03:36:53Z</dcterms:modified>
</cp:coreProperties>
</file>