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ko-Kore-K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719"/>
  </p:normalViewPr>
  <p:slideViewPr>
    <p:cSldViewPr snapToGrid="0" snapToObjects="1">
      <p:cViewPr>
        <p:scale>
          <a:sx n="104" d="100"/>
          <a:sy n="104" d="100"/>
        </p:scale>
        <p:origin x="896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B2F60D-F6F6-3843-87FF-BC83FE7CAA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2CD275F4-043D-6647-B867-A66FFE4965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ko-KR" altLang="en-US"/>
              <a:t>클릭하여 마스터 부제목 스타일 편집</a:t>
            </a:r>
            <a:endParaRPr kumimoji="1" lang="ko-Kore-KR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1E9417F-3280-AB41-9493-4C1B0EF13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04271-9D0C-DF40-A284-E92AE0B3AC29}" type="datetimeFigureOut">
              <a:rPr kumimoji="1" lang="ko-Kore-KR" altLang="en-US" smtClean="0"/>
              <a:t>2020. 9. 7.</a:t>
            </a:fld>
            <a:endParaRPr kumimoji="1" lang="ko-Kore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A609398-20EB-0244-98AD-DDF3F7E1A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D0FA35A-1B98-884F-B661-72CFB5BB7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382A3-DEC4-904D-91DD-8455DE422343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2682803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3DBF60A-8CB5-3344-970D-941E3DF10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A4B7C4C-7F2C-5B4E-84BD-4E46401EA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B70E83D-5432-0045-861E-7CA645CFB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04271-9D0C-DF40-A284-E92AE0B3AC29}" type="datetimeFigureOut">
              <a:rPr kumimoji="1" lang="ko-Kore-KR" altLang="en-US" smtClean="0"/>
              <a:t>2020. 9. 7.</a:t>
            </a:fld>
            <a:endParaRPr kumimoji="1" lang="ko-Kore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70D3C83-7B92-974E-9074-99BF4F694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834FE3D-0848-B64F-84F7-858A22632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382A3-DEC4-904D-91DD-8455DE422343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1099589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A1C4F6FF-46DC-0941-A907-3C1E8A0EFF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DC52655-85E0-1C45-A4A1-BA698C79DA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49F8BB3-4F10-EB46-9C62-D9E4AE930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04271-9D0C-DF40-A284-E92AE0B3AC29}" type="datetimeFigureOut">
              <a:rPr kumimoji="1" lang="ko-Kore-KR" altLang="en-US" smtClean="0"/>
              <a:t>2020. 9. 7.</a:t>
            </a:fld>
            <a:endParaRPr kumimoji="1" lang="ko-Kore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74216CD-798C-294A-B796-55892FDDB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2DD55F0-A1A4-D647-944C-35695A2C4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382A3-DEC4-904D-91DD-8455DE422343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2145532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DA78CF5-7714-844B-A3B0-42F6D11A6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7CD7963-E929-0346-9646-84D2D0156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F0BDE91-7978-BC47-A65A-C8867A551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04271-9D0C-DF40-A284-E92AE0B3AC29}" type="datetimeFigureOut">
              <a:rPr kumimoji="1" lang="ko-Kore-KR" altLang="en-US" smtClean="0"/>
              <a:t>2020. 9. 7.</a:t>
            </a:fld>
            <a:endParaRPr kumimoji="1" lang="ko-Kore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697FCEA-1751-EB41-8D70-E28E84930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6056963-9D67-AA47-8D3F-BEFB313E2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382A3-DEC4-904D-91DD-8455DE422343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20133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72D8514-0074-2A40-A638-CE34FFA16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B8CEA9A-0ED6-DE40-91B4-1D38DAE956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A937E4C-DF60-7F4F-8DB3-D13BDDBF3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04271-9D0C-DF40-A284-E92AE0B3AC29}" type="datetimeFigureOut">
              <a:rPr kumimoji="1" lang="ko-Kore-KR" altLang="en-US" smtClean="0"/>
              <a:t>2020. 9. 7.</a:t>
            </a:fld>
            <a:endParaRPr kumimoji="1" lang="ko-Kore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E28D823-7E5E-EE42-8DF1-079DE871C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1B41DAB-E76C-2440-B2EC-2EE9E1DC8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382A3-DEC4-904D-91DD-8455DE422343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612668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0C9D6C9-ECB8-F843-BF21-CE65AAC3B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BDAD5BE-E91F-7941-9A95-D01A178945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3A7DC71-8335-674D-A2BF-70BD5BB95C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50E196B-927A-0447-A5AC-92FFCE8FA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04271-9D0C-DF40-A284-E92AE0B3AC29}" type="datetimeFigureOut">
              <a:rPr kumimoji="1" lang="ko-Kore-KR" altLang="en-US" smtClean="0"/>
              <a:t>2020. 9. 7.</a:t>
            </a:fld>
            <a:endParaRPr kumimoji="1" lang="ko-Kore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FABC9A6-12AF-5744-B9CF-A542AA8BD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C78662D-8133-2A43-BB82-4BC351DD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382A3-DEC4-904D-91DD-8455DE422343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3974804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A6B2BF5-D473-2E49-9405-D2DA58BA1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3C47586-11C0-2040-B7F3-30CFE73F2B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7B499A6-CC19-E14C-9401-06CC3FD147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1972DEC6-EF91-5142-8251-05C4099A90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D8F37D26-C118-D342-9A46-1C5AAF1055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5F495F76-D942-6B4D-94A5-FE201693B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04271-9D0C-DF40-A284-E92AE0B3AC29}" type="datetimeFigureOut">
              <a:rPr kumimoji="1" lang="ko-Kore-KR" altLang="en-US" smtClean="0"/>
              <a:t>2020. 9. 7.</a:t>
            </a:fld>
            <a:endParaRPr kumimoji="1" lang="ko-Kore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FAFAB0E6-9F7D-CC41-8BAC-C3CB683CF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86B30EC4-8EE2-1644-B56B-3B95B47FE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382A3-DEC4-904D-91DD-8455DE422343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890663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0994C7C-121C-E346-AD1A-794CBFC6B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BF68465-A391-DE46-9574-51C4B27E7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04271-9D0C-DF40-A284-E92AE0B3AC29}" type="datetimeFigureOut">
              <a:rPr kumimoji="1" lang="ko-Kore-KR" altLang="en-US" smtClean="0"/>
              <a:t>2020. 9. 7.</a:t>
            </a:fld>
            <a:endParaRPr kumimoji="1" lang="ko-Kore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50F8F6D-1B4F-7D4E-A171-10906F237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6943DC0-CB6B-154B-82D4-AF3CA98B9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382A3-DEC4-904D-91DD-8455DE422343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2119647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C64020AD-1E42-3B4B-A66D-2936EE2B7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04271-9D0C-DF40-A284-E92AE0B3AC29}" type="datetimeFigureOut">
              <a:rPr kumimoji="1" lang="ko-Kore-KR" altLang="en-US" smtClean="0"/>
              <a:t>2020. 9. 7.</a:t>
            </a:fld>
            <a:endParaRPr kumimoji="1" lang="ko-Kore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CA397D5-69C9-B34C-B836-B43317515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1AA20A9-92EC-474B-BF0A-190957FE7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382A3-DEC4-904D-91DD-8455DE422343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835694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D1AE6C-5D2C-964B-BFCE-4701FC714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36B9060-3856-6241-988C-F6225288B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A66DBB6-D77A-C64E-B34E-7BCB74C7E7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8D8DC71-D12A-8F48-B139-BA90673DA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04271-9D0C-DF40-A284-E92AE0B3AC29}" type="datetimeFigureOut">
              <a:rPr kumimoji="1" lang="ko-Kore-KR" altLang="en-US" smtClean="0"/>
              <a:t>2020. 9. 7.</a:t>
            </a:fld>
            <a:endParaRPr kumimoji="1" lang="ko-Kore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BED5AE5-377C-284B-8258-D8EB9EC21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DB5F392-BDFF-EE4D-8736-5257494EF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382A3-DEC4-904D-91DD-8455DE422343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379374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3BE33E-2C38-9E4C-A540-D87BDDB01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F1630EC-F2A6-7941-8549-A9B41D779E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ko-Kore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61B430B-FC73-F749-830E-7BA298803F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473359F-AC86-8A49-B048-96AB974F7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04271-9D0C-DF40-A284-E92AE0B3AC29}" type="datetimeFigureOut">
              <a:rPr kumimoji="1" lang="ko-Kore-KR" altLang="en-US" smtClean="0"/>
              <a:t>2020. 9. 7.</a:t>
            </a:fld>
            <a:endParaRPr kumimoji="1" lang="ko-Kore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0534ED3-0AF7-9544-B2C2-5F5A3518E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3F2A431-B230-FD4D-A55E-DB9652148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382A3-DEC4-904D-91DD-8455DE422343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2152399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8E33DE3-DF05-2041-8928-6FF9A16BF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B36FD47-28C2-9C46-B981-1D6AF1BA76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9A87FEA-5D17-7945-8959-AD31D224F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04271-9D0C-DF40-A284-E92AE0B3AC29}" type="datetimeFigureOut">
              <a:rPr kumimoji="1" lang="ko-Kore-KR" altLang="en-US" smtClean="0"/>
              <a:t>2020. 9. 7.</a:t>
            </a:fld>
            <a:endParaRPr kumimoji="1" lang="ko-Kore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B080532-A4BA-CA44-9B3E-0222F3652B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ko-Kore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305A893-3450-C249-8316-D40B81D409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382A3-DEC4-904D-91DD-8455DE422343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2361485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ore-K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0000">
              <a:schemeClr val="accent1">
                <a:lumMod val="75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AC4026C5-1A1F-EE4F-BB83-9CCD0A628AD8}"/>
              </a:ext>
            </a:extLst>
          </p:cNvPr>
          <p:cNvSpPr txBox="1"/>
          <p:nvPr/>
        </p:nvSpPr>
        <p:spPr>
          <a:xfrm>
            <a:off x="3848522" y="3059668"/>
            <a:ext cx="1550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ore-KR" altLang="en-US" sz="2800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라페스타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AD7674-B5AC-A74E-87A2-07ACEBEDF109}"/>
              </a:ext>
            </a:extLst>
          </p:cNvPr>
          <p:cNvSpPr txBox="1"/>
          <p:nvPr/>
        </p:nvSpPr>
        <p:spPr>
          <a:xfrm>
            <a:off x="6793056" y="3059668"/>
            <a:ext cx="1550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ore-KR" altLang="en-US" sz="2800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웨스턴돔</a:t>
            </a:r>
          </a:p>
        </p:txBody>
      </p:sp>
    </p:spTree>
    <p:extLst>
      <p:ext uri="{BB962C8B-B14F-4D97-AF65-F5344CB8AC3E}">
        <p14:creationId xmlns:p14="http://schemas.microsoft.com/office/powerpoint/2010/main" val="3015992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0000">
              <a:schemeClr val="accent1">
                <a:lumMod val="75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D5A2FC-5244-684D-9A11-F48D9B36EF0F}"/>
              </a:ext>
            </a:extLst>
          </p:cNvPr>
          <p:cNvSpPr txBox="1"/>
          <p:nvPr/>
        </p:nvSpPr>
        <p:spPr>
          <a:xfrm>
            <a:off x="514478" y="738500"/>
            <a:ext cx="2643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ore-KR" altLang="en-US" sz="2800" dirty="0">
                <a:solidFill>
                  <a:srgbClr val="FFFF00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라</a:t>
            </a:r>
            <a:r>
              <a:rPr kumimoji="1" lang="en-US" altLang="ko-Kore-KR" sz="2800" dirty="0">
                <a:solidFill>
                  <a:srgbClr val="FFFF00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.</a:t>
            </a:r>
            <a:r>
              <a:rPr kumimoji="1" lang="ko-KR" altLang="en-US" sz="2800" dirty="0" err="1">
                <a:solidFill>
                  <a:srgbClr val="FFFF00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페</a:t>
            </a:r>
            <a:r>
              <a:rPr kumimoji="1" lang="ko-KR" altLang="en-US" sz="2800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 </a:t>
            </a:r>
            <a:r>
              <a:rPr kumimoji="1" lang="ko-KR" altLang="en-US" sz="2800" dirty="0" err="1">
                <a:solidFill>
                  <a:schemeClr val="accent1">
                    <a:lumMod val="75000"/>
                  </a:schemeClr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웨</a:t>
            </a:r>
            <a:r>
              <a:rPr kumimoji="1" lang="en-US" altLang="ko-KR" sz="2800" dirty="0">
                <a:solidFill>
                  <a:schemeClr val="accent1">
                    <a:lumMod val="75000"/>
                  </a:schemeClr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.</a:t>
            </a:r>
            <a:r>
              <a:rPr kumimoji="1" lang="ko-KR" altLang="en-US" sz="2800" dirty="0">
                <a:solidFill>
                  <a:schemeClr val="accent1">
                    <a:lumMod val="75000"/>
                  </a:schemeClr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돔</a:t>
            </a:r>
            <a:r>
              <a:rPr kumimoji="1" lang="ko-KR" altLang="en-US" sz="2800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 위치</a:t>
            </a:r>
            <a:endParaRPr kumimoji="1" lang="ko-Kore-KR" altLang="en-US" sz="2800" dirty="0">
              <a:solidFill>
                <a:schemeClr val="bg1"/>
              </a:solidFill>
              <a:latin typeface="Nanum Myeongjo" panose="02020603020101020101" pitchFamily="18" charset="-127"/>
              <a:ea typeface="Nanum Myeongjo" panose="02020603020101020101" pitchFamily="18" charset="-127"/>
            </a:endParaRPr>
          </a:p>
        </p:txBody>
      </p:sp>
      <p:pic>
        <p:nvPicPr>
          <p:cNvPr id="4" name="그림 3" descr="텍스트, 지도이(가) 표시된 사진&#10;&#10;자동 생성된 설명">
            <a:extLst>
              <a:ext uri="{FF2B5EF4-FFF2-40B4-BE49-F238E27FC236}">
                <a16:creationId xmlns:a16="http://schemas.microsoft.com/office/drawing/2014/main" id="{67D1E7C1-8466-274F-A0CB-645200C1C1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7448" y="21874"/>
            <a:ext cx="5525869" cy="6836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571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0000">
              <a:schemeClr val="accent1">
                <a:lumMod val="75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FE00E90-B904-5047-BDD4-4C5B4E6C55DC}"/>
              </a:ext>
            </a:extLst>
          </p:cNvPr>
          <p:cNvSpPr txBox="1"/>
          <p:nvPr/>
        </p:nvSpPr>
        <p:spPr>
          <a:xfrm>
            <a:off x="245536" y="3235459"/>
            <a:ext cx="2173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ore-KR" altLang="en-US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랜드마크</a:t>
            </a:r>
            <a:r>
              <a:rPr kumimoji="1" lang="en-US" altLang="ko-Kore-KR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:</a:t>
            </a:r>
            <a:r>
              <a:rPr kumimoji="1" lang="ko-KR" altLang="en-US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 호수공원 </a:t>
            </a:r>
            <a:endParaRPr kumimoji="1" lang="ko-Kore-KR" altLang="en-US" dirty="0">
              <a:solidFill>
                <a:schemeClr val="bg1"/>
              </a:solidFill>
              <a:latin typeface="Nanum Myeongjo" panose="02020603020101020101" pitchFamily="18" charset="-127"/>
              <a:ea typeface="Nanum Myeongjo" panose="02020603020101020101" pitchFamily="18" charset="-127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812D53-3ECC-834B-A8D3-B0F59E5A7503}"/>
              </a:ext>
            </a:extLst>
          </p:cNvPr>
          <p:cNvSpPr txBox="1"/>
          <p:nvPr/>
        </p:nvSpPr>
        <p:spPr>
          <a:xfrm>
            <a:off x="251291" y="2377330"/>
            <a:ext cx="11407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ore-KR" altLang="en-US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생긴이유</a:t>
            </a:r>
            <a:r>
              <a:rPr kumimoji="1" lang="en-US" altLang="ko-Kore-KR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:</a:t>
            </a:r>
            <a:r>
              <a:rPr kumimoji="1" lang="ko-KR" altLang="en-US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 일산신도시 개발계획에 상업지구계획으로 포함되었고</a:t>
            </a:r>
            <a:r>
              <a:rPr kumimoji="1" lang="en-US" altLang="ko-KR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,</a:t>
            </a:r>
            <a:r>
              <a:rPr kumimoji="1" lang="ko-KR" altLang="en-US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 </a:t>
            </a:r>
            <a:r>
              <a:rPr kumimoji="1" lang="ko-KR" altLang="en-US" dirty="0" err="1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청원건설이</a:t>
            </a:r>
            <a:r>
              <a:rPr kumimoji="1" lang="ko-KR" altLang="en-US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 사업승인을 받고 </a:t>
            </a:r>
            <a:r>
              <a:rPr kumimoji="1" lang="en-US" altLang="ko-KR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2003</a:t>
            </a:r>
            <a:r>
              <a:rPr kumimoji="1" lang="ko-KR" altLang="en-US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년에 완공했다</a:t>
            </a:r>
            <a:r>
              <a:rPr kumimoji="1" lang="en-US" altLang="ko-KR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.</a:t>
            </a:r>
            <a:r>
              <a:rPr kumimoji="1" lang="ko-KR" altLang="en-US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 </a:t>
            </a:r>
            <a:endParaRPr kumimoji="1" lang="ko-Kore-KR" altLang="en-US" dirty="0">
              <a:solidFill>
                <a:schemeClr val="bg1"/>
              </a:solidFill>
              <a:latin typeface="Nanum Myeongjo" panose="02020603020101020101" pitchFamily="18" charset="-127"/>
              <a:ea typeface="Nanum Myeongjo" panose="02020603020101020101" pitchFamily="18" charset="-12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20488F4-0A1C-A34F-954C-8505FFAD0A37}"/>
              </a:ext>
            </a:extLst>
          </p:cNvPr>
          <p:cNvSpPr txBox="1"/>
          <p:nvPr/>
        </p:nvSpPr>
        <p:spPr>
          <a:xfrm>
            <a:off x="245536" y="4114912"/>
            <a:ext cx="815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ore-KR" altLang="en-US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가서</a:t>
            </a:r>
            <a:r>
              <a:rPr kumimoji="1" lang="ko-KR" altLang="en-US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 봐야할 것</a:t>
            </a:r>
            <a:r>
              <a:rPr kumimoji="1" lang="en-US" altLang="ko-KR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:</a:t>
            </a:r>
            <a:r>
              <a:rPr kumimoji="1" lang="ko-KR" altLang="en-US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 의류</a:t>
            </a:r>
            <a:r>
              <a:rPr kumimoji="1" lang="en-US" altLang="ko-KR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,</a:t>
            </a:r>
            <a:r>
              <a:rPr kumimoji="1" lang="ko-KR" altLang="en-US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 </a:t>
            </a:r>
            <a:r>
              <a:rPr kumimoji="1" lang="ko-KR" altLang="en-US" dirty="0" err="1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젊은층</a:t>
            </a:r>
            <a:r>
              <a:rPr kumimoji="1" lang="ko-KR" altLang="en-US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 상대 먹자골목</a:t>
            </a:r>
            <a:r>
              <a:rPr kumimoji="1" lang="en-US" altLang="ko-KR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,</a:t>
            </a:r>
            <a:r>
              <a:rPr kumimoji="1" lang="ko-KR" altLang="en-US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 카페</a:t>
            </a:r>
            <a:r>
              <a:rPr kumimoji="1" lang="en-US" altLang="ko-KR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,</a:t>
            </a:r>
            <a:r>
              <a:rPr kumimoji="1" lang="ko-KR" altLang="en-US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 핸드폰 대리점</a:t>
            </a:r>
            <a:r>
              <a:rPr kumimoji="1" lang="en-US" altLang="ko-KR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,</a:t>
            </a:r>
            <a:r>
              <a:rPr kumimoji="1" lang="ko-KR" altLang="en-US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 </a:t>
            </a:r>
            <a:r>
              <a:rPr kumimoji="1" lang="ko-KR" altLang="en-US" dirty="0" err="1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롯데시네마</a:t>
            </a:r>
            <a:r>
              <a:rPr kumimoji="1" lang="ko-KR" altLang="en-US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 등</a:t>
            </a:r>
            <a:r>
              <a:rPr kumimoji="1" lang="en-US" altLang="ko-KR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.</a:t>
            </a:r>
            <a:endParaRPr kumimoji="1" lang="ko-Kore-KR" altLang="en-US" dirty="0">
              <a:solidFill>
                <a:schemeClr val="bg1"/>
              </a:solidFill>
              <a:latin typeface="Nanum Myeongjo" panose="02020603020101020101" pitchFamily="18" charset="-127"/>
              <a:ea typeface="Nanum Myeongjo" panose="02020603020101020101" pitchFamily="18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23B1F4-42A1-944A-8BFD-40DF71BC57BF}"/>
              </a:ext>
            </a:extLst>
          </p:cNvPr>
          <p:cNvSpPr txBox="1"/>
          <p:nvPr/>
        </p:nvSpPr>
        <p:spPr>
          <a:xfrm>
            <a:off x="5179724" y="485860"/>
            <a:ext cx="1550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ore-KR" altLang="en-US" sz="2800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라페스타</a:t>
            </a:r>
          </a:p>
        </p:txBody>
      </p:sp>
    </p:spTree>
    <p:extLst>
      <p:ext uri="{BB962C8B-B14F-4D97-AF65-F5344CB8AC3E}">
        <p14:creationId xmlns:p14="http://schemas.microsoft.com/office/powerpoint/2010/main" val="359959844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0000">
              <a:schemeClr val="accent1">
                <a:lumMod val="75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41AD7674-B5AC-A74E-87A2-07ACEBEDF109}"/>
              </a:ext>
            </a:extLst>
          </p:cNvPr>
          <p:cNvSpPr txBox="1"/>
          <p:nvPr/>
        </p:nvSpPr>
        <p:spPr>
          <a:xfrm>
            <a:off x="5320787" y="491838"/>
            <a:ext cx="1550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ore-KR" altLang="en-US" sz="2800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라페스타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EA63E818-DEDA-8E43-83CF-1571FE4DAC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179" y="1022147"/>
            <a:ext cx="12232357" cy="5835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048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0000">
              <a:schemeClr val="accent1">
                <a:lumMod val="75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14856D-26C2-D14F-B552-11A774D1D763}"/>
              </a:ext>
            </a:extLst>
          </p:cNvPr>
          <p:cNvSpPr txBox="1"/>
          <p:nvPr/>
        </p:nvSpPr>
        <p:spPr>
          <a:xfrm>
            <a:off x="5320788" y="858129"/>
            <a:ext cx="1550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ore-KR" altLang="en-US" sz="2800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웨스턴돔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DF2E3E2-5344-9C4E-BE1D-89FA3F1A9ACB}"/>
              </a:ext>
            </a:extLst>
          </p:cNvPr>
          <p:cNvSpPr txBox="1"/>
          <p:nvPr/>
        </p:nvSpPr>
        <p:spPr>
          <a:xfrm>
            <a:off x="576775" y="2310673"/>
            <a:ext cx="8132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ore-KR" altLang="en-US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생긴이유</a:t>
            </a:r>
            <a:r>
              <a:rPr kumimoji="1" lang="en-US" altLang="ko-Kore-KR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:</a:t>
            </a:r>
            <a:r>
              <a:rPr kumimoji="1" lang="ko-KR" altLang="en-US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 일산신도시 건설 후 </a:t>
            </a:r>
            <a:r>
              <a:rPr kumimoji="1" lang="ko-KR" altLang="en-US" dirty="0" err="1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상업지구를</a:t>
            </a:r>
            <a:r>
              <a:rPr kumimoji="1" lang="ko-KR" altLang="en-US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 </a:t>
            </a:r>
            <a:r>
              <a:rPr kumimoji="1" lang="ko-KR" altLang="en-US" dirty="0" err="1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추친함으로</a:t>
            </a:r>
            <a:r>
              <a:rPr kumimoji="1" lang="ko-KR" altLang="en-US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 지어졌다</a:t>
            </a:r>
            <a:r>
              <a:rPr kumimoji="1" lang="en-US" altLang="ko-KR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.</a:t>
            </a:r>
            <a:r>
              <a:rPr kumimoji="1" lang="ko-KR" altLang="en-US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  </a:t>
            </a:r>
            <a:r>
              <a:rPr kumimoji="1" lang="en-US" altLang="ko-KR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(2007</a:t>
            </a:r>
            <a:r>
              <a:rPr kumimoji="1" lang="ko-KR" altLang="en-US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년 완공</a:t>
            </a:r>
            <a:r>
              <a:rPr kumimoji="1" lang="en-US" altLang="ko-KR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)</a:t>
            </a:r>
            <a:r>
              <a:rPr kumimoji="1" lang="ko-KR" altLang="en-US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  </a:t>
            </a:r>
            <a:endParaRPr kumimoji="1" lang="ko-Kore-KR" altLang="en-US" dirty="0">
              <a:solidFill>
                <a:schemeClr val="bg1"/>
              </a:solidFill>
              <a:latin typeface="Nanum Myeongjo" panose="02020603020101020101" pitchFamily="18" charset="-127"/>
              <a:ea typeface="Nanum Myeongjo" panose="02020603020101020101" pitchFamily="18" charset="-12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EB02E8-991B-E248-B8C3-207F3D2121F1}"/>
              </a:ext>
            </a:extLst>
          </p:cNvPr>
          <p:cNvSpPr txBox="1"/>
          <p:nvPr/>
        </p:nvSpPr>
        <p:spPr>
          <a:xfrm>
            <a:off x="576775" y="3244334"/>
            <a:ext cx="2832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ore-KR" altLang="en-US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랜드마크</a:t>
            </a:r>
            <a:r>
              <a:rPr kumimoji="1" lang="en-US" altLang="ko-Kore-KR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:</a:t>
            </a:r>
            <a:r>
              <a:rPr kumimoji="1" lang="ko-KR" altLang="en-US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 고양시 </a:t>
            </a:r>
            <a:r>
              <a:rPr kumimoji="1" lang="ko-KR" altLang="en-US" dirty="0" err="1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꽃박람회</a:t>
            </a:r>
            <a:endParaRPr kumimoji="1" lang="ko-Kore-KR" altLang="en-US" dirty="0">
              <a:solidFill>
                <a:schemeClr val="bg1"/>
              </a:solidFill>
              <a:latin typeface="Nanum Myeongjo" panose="02020603020101020101" pitchFamily="18" charset="-127"/>
              <a:ea typeface="Nanum Myeongjo" panose="02020603020101020101" pitchFamily="18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CB99627-9102-CE4F-BEA4-6E8ED0DBC88F}"/>
              </a:ext>
            </a:extLst>
          </p:cNvPr>
          <p:cNvSpPr txBox="1"/>
          <p:nvPr/>
        </p:nvSpPr>
        <p:spPr>
          <a:xfrm>
            <a:off x="576775" y="4206021"/>
            <a:ext cx="7960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ore-KR" altLang="en-US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가서</a:t>
            </a:r>
            <a:r>
              <a:rPr kumimoji="1" lang="ko-KR" altLang="en-US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 봐야할 것</a:t>
            </a:r>
            <a:r>
              <a:rPr kumimoji="1" lang="en-US" altLang="ko-KR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:</a:t>
            </a:r>
            <a:r>
              <a:rPr kumimoji="1" lang="ko-KR" altLang="en-US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 작은 가게들</a:t>
            </a:r>
            <a:r>
              <a:rPr kumimoji="1" lang="en-US" altLang="ko-KR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,</a:t>
            </a:r>
            <a:r>
              <a:rPr kumimoji="1" lang="ko-KR" altLang="en-US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 프랜차이즈 식당</a:t>
            </a:r>
            <a:r>
              <a:rPr kumimoji="1" lang="en-US" altLang="ko-KR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,</a:t>
            </a:r>
            <a:r>
              <a:rPr kumimoji="1" lang="ko-KR" altLang="en-US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 </a:t>
            </a:r>
            <a:r>
              <a:rPr kumimoji="1" lang="en-US" altLang="ko-KR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CGV</a:t>
            </a:r>
            <a:r>
              <a:rPr kumimoji="1" lang="ko-KR" altLang="en-US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 등 여러 오락거리가 있다</a:t>
            </a:r>
            <a:r>
              <a:rPr kumimoji="1" lang="en-US" altLang="ko-KR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.</a:t>
            </a:r>
            <a:r>
              <a:rPr kumimoji="1" lang="ko-KR" altLang="en-US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 </a:t>
            </a:r>
            <a:endParaRPr kumimoji="1" lang="ko-Kore-KR" altLang="en-US" dirty="0">
              <a:solidFill>
                <a:schemeClr val="bg1"/>
              </a:solidFill>
              <a:latin typeface="Nanum Myeongjo" panose="02020603020101020101" pitchFamily="18" charset="-127"/>
              <a:ea typeface="Nanum Myeongjo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917533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0000">
              <a:schemeClr val="accent1">
                <a:lumMod val="75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41AD7674-B5AC-A74E-87A2-07ACEBEDF109}"/>
              </a:ext>
            </a:extLst>
          </p:cNvPr>
          <p:cNvSpPr txBox="1"/>
          <p:nvPr/>
        </p:nvSpPr>
        <p:spPr>
          <a:xfrm>
            <a:off x="5320787" y="527484"/>
            <a:ext cx="1550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ore-KR" altLang="en-US" sz="2800" dirty="0">
                <a:solidFill>
                  <a:schemeClr val="bg1"/>
                </a:solidFill>
                <a:latin typeface="Nanum Myeongjo" panose="02020603020101020101" pitchFamily="18" charset="-127"/>
                <a:ea typeface="Nanum Myeongjo" panose="02020603020101020101" pitchFamily="18" charset="-127"/>
              </a:rPr>
              <a:t>웨스턴돔</a:t>
            </a:r>
          </a:p>
        </p:txBody>
      </p:sp>
      <p:pic>
        <p:nvPicPr>
          <p:cNvPr id="3" name="그림 2" descr="텍스트이(가) 표시된 사진&#10;&#10;자동 생성된 설명">
            <a:extLst>
              <a:ext uri="{FF2B5EF4-FFF2-40B4-BE49-F238E27FC236}">
                <a16:creationId xmlns:a16="http://schemas.microsoft.com/office/drawing/2014/main" id="{DC98126E-A845-F34C-B255-F2779E5A1E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194" y="1050704"/>
            <a:ext cx="11761612" cy="5807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021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1049</TotalTime>
  <Words>82</Words>
  <Application>Microsoft Macintosh PowerPoint</Application>
  <PresentationFormat>와이드스크린</PresentationFormat>
  <Paragraphs>13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1" baseType="lpstr">
      <vt:lpstr>Nanum Myeongjo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백 경선</dc:creator>
  <cp:lastModifiedBy>백 경선</cp:lastModifiedBy>
  <cp:revision>12</cp:revision>
  <dcterms:created xsi:type="dcterms:W3CDTF">2020-09-07T09:56:26Z</dcterms:created>
  <dcterms:modified xsi:type="dcterms:W3CDTF">2020-09-08T03:25:36Z</dcterms:modified>
</cp:coreProperties>
</file>