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9"/>
  </p:normalViewPr>
  <p:slideViewPr>
    <p:cSldViewPr snapToGrid="0" snapToObjects="1">
      <p:cViewPr>
        <p:scale>
          <a:sx n="104" d="100"/>
          <a:sy n="104" d="100"/>
        </p:scale>
        <p:origin x="89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B2F60D-F6F6-3843-87FF-BC83FE7CA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CD275F4-043D-6647-B867-A66FFE496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E9417F-3280-AB41-9493-4C1B0EF1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609398-20EB-0244-98AD-DDF3F7E1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0FA35A-1B98-884F-B661-72CFB5BB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68280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DBF60A-8CB5-3344-970D-941E3DF1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4B7C4C-7F2C-5B4E-84BD-4E46401EA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70E83D-5432-0045-861E-7CA645CF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0D3C83-7B92-974E-9074-99BF4F694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34FE3D-0848-B64F-84F7-858A2263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9958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1C4F6FF-46DC-0941-A907-3C1E8A0EF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DC52655-85E0-1C45-A4A1-BA698C79D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9F8BB3-4F10-EB46-9C62-D9E4AE93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4216CD-798C-294A-B796-55892FDD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DD55F0-A1A4-D647-944C-35695A2C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4553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A78CF5-7714-844B-A3B0-42F6D11A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CD7963-E929-0346-9646-84D2D0156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0BDE91-7978-BC47-A65A-C8867A55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97FCEA-1751-EB41-8D70-E28E8493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056963-9D67-AA47-8D3F-BEFB313E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13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2D8514-0074-2A40-A638-CE34FFA1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8CEA9A-0ED6-DE40-91B4-1D38DAE95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937E4C-DF60-7F4F-8DB3-D13BDDBF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28D823-7E5E-EE42-8DF1-079DE871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B41DAB-E76C-2440-B2EC-2EE9E1DC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1266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C9D6C9-ECB8-F843-BF21-CE65AAC3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DAD5BE-E91F-7941-9A95-D01A17894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3A7DC71-8335-674D-A2BF-70BD5BB95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0E196B-927A-0447-A5AC-92FFCE8F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FABC9A6-12AF-5744-B9CF-A542AA8B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78662D-8133-2A43-BB82-4BC351DD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97480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6B2BF5-D473-2E49-9405-D2DA58BA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3C47586-11C0-2040-B7F3-30CFE73F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7B499A6-CC19-E14C-9401-06CC3FD14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972DEC6-EF91-5142-8251-05C4099A9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8F37D26-C118-D342-9A46-1C5AAF105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F495F76-D942-6B4D-94A5-FE201693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AFAB0E6-9F7D-CC41-8BAC-C3CB683C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6B30EC4-8EE2-1644-B56B-3B95B47F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89066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994C7C-121C-E346-AD1A-794CBFC6B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BF68465-A391-DE46-9574-51C4B27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50F8F6D-1B4F-7D4E-A171-10906F23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6943DC0-CB6B-154B-82D4-AF3CA98B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1964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64020AD-1E42-3B4B-A66D-2936EE2B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A397D5-69C9-B34C-B836-B43317515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1AA20A9-92EC-474B-BF0A-190957FE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83569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D1AE6C-5D2C-964B-BFCE-4701FC71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6B9060-3856-6241-988C-F6225288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66DBB6-D77A-C64E-B34E-7BCB74C7E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D8DC71-D12A-8F48-B139-BA90673D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BED5AE5-377C-284B-8258-D8EB9EC2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DB5F392-BDFF-EE4D-8736-5257494E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79374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3BE33E-2C38-9E4C-A540-D87BDDB0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1630EC-F2A6-7941-8549-A9B41D779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61B430B-FC73-F749-830E-7BA298803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73359F-AC86-8A49-B048-96AB974F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534ED3-0AF7-9544-B2C2-5F5A3518E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3F2A431-B230-FD4D-A55E-DB965214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5239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E33DE3-DF05-2041-8928-6FF9A16BF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36FD47-28C2-9C46-B981-1D6AF1BA7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A87FEA-5D17-7945-8959-AD31D224F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4271-9D0C-DF40-A284-E92AE0B3AC29}" type="datetimeFigureOut">
              <a:rPr kumimoji="1" lang="ko-Kore-KR" altLang="en-US" smtClean="0"/>
              <a:t>2020. 9. 7.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080532-A4BA-CA44-9B3E-0222F3652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5A893-3450-C249-8316-D40B81D40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82A3-DEC4-904D-91DD-8455DE42234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6148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C4026C5-1A1F-EE4F-BB83-9CCD0A628AD8}"/>
              </a:ext>
            </a:extLst>
          </p:cNvPr>
          <p:cNvSpPr txBox="1"/>
          <p:nvPr/>
        </p:nvSpPr>
        <p:spPr>
          <a:xfrm>
            <a:off x="3848522" y="3059668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라페스타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AD7674-B5AC-A74E-87A2-07ACEBEDF109}"/>
              </a:ext>
            </a:extLst>
          </p:cNvPr>
          <p:cNvSpPr txBox="1"/>
          <p:nvPr/>
        </p:nvSpPr>
        <p:spPr>
          <a:xfrm>
            <a:off x="6793056" y="3059668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웨스턴돔</a:t>
            </a:r>
          </a:p>
        </p:txBody>
      </p:sp>
    </p:spTree>
    <p:extLst>
      <p:ext uri="{BB962C8B-B14F-4D97-AF65-F5344CB8AC3E}">
        <p14:creationId xmlns:p14="http://schemas.microsoft.com/office/powerpoint/2010/main" val="301599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D5A2FC-5244-684D-9A11-F48D9B36EF0F}"/>
              </a:ext>
            </a:extLst>
          </p:cNvPr>
          <p:cNvSpPr txBox="1"/>
          <p:nvPr/>
        </p:nvSpPr>
        <p:spPr>
          <a:xfrm>
            <a:off x="514478" y="738500"/>
            <a:ext cx="2643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rgbClr val="FFFF00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라</a:t>
            </a:r>
            <a:r>
              <a:rPr kumimoji="1" lang="en-US" altLang="ko-Kore-KR" sz="2800" dirty="0">
                <a:solidFill>
                  <a:srgbClr val="FFFF00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.</a:t>
            </a:r>
            <a:r>
              <a:rPr kumimoji="1" lang="ko-KR" altLang="en-US" sz="2800" dirty="0" err="1">
                <a:solidFill>
                  <a:srgbClr val="FFFF00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페</a:t>
            </a:r>
            <a:r>
              <a:rPr kumimoji="1" lang="ko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r>
              <a:rPr kumimoji="1" lang="ko-KR" altLang="en-US" sz="2800" dirty="0" err="1">
                <a:solidFill>
                  <a:schemeClr val="accent1">
                    <a:lumMod val="75000"/>
                  </a:schemeClr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웨</a:t>
            </a:r>
            <a:r>
              <a:rPr kumimoji="1" lang="en-US" altLang="ko-KR" sz="2800" dirty="0">
                <a:solidFill>
                  <a:schemeClr val="accent1">
                    <a:lumMod val="75000"/>
                  </a:schemeClr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.</a:t>
            </a:r>
            <a:r>
              <a:rPr kumimoji="1" lang="ko-KR" altLang="en-US" sz="2800" dirty="0">
                <a:solidFill>
                  <a:schemeClr val="accent1">
                    <a:lumMod val="75000"/>
                  </a:schemeClr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돔</a:t>
            </a:r>
            <a:r>
              <a:rPr kumimoji="1" lang="ko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위치</a:t>
            </a:r>
            <a:endParaRPr kumimoji="1" lang="ko-Kore-KR" altLang="en-US" sz="2800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  <p:pic>
        <p:nvPicPr>
          <p:cNvPr id="4" name="그림 3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67D1E7C1-8466-274F-A0CB-645200C1C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448" y="21874"/>
            <a:ext cx="5525869" cy="683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7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E00E90-B904-5047-BDD4-4C5B4E6C55DC}"/>
              </a:ext>
            </a:extLst>
          </p:cNvPr>
          <p:cNvSpPr txBox="1"/>
          <p:nvPr/>
        </p:nvSpPr>
        <p:spPr>
          <a:xfrm>
            <a:off x="245536" y="3235459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랜드마크</a:t>
            </a:r>
            <a:r>
              <a:rPr kumimoji="1" lang="en-US" altLang="ko-Kore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: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호수공원 </a:t>
            </a:r>
            <a:endParaRPr kumimoji="1" lang="ko-Kore-KR" altLang="en-US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12D53-3ECC-834B-A8D3-B0F59E5A7503}"/>
              </a:ext>
            </a:extLst>
          </p:cNvPr>
          <p:cNvSpPr txBox="1"/>
          <p:nvPr/>
        </p:nvSpPr>
        <p:spPr>
          <a:xfrm>
            <a:off x="251291" y="2377330"/>
            <a:ext cx="11407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생긴이유</a:t>
            </a:r>
            <a:r>
              <a:rPr kumimoji="1" lang="en-US" altLang="ko-Kore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: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일산신도시 개발계획에 상업지구계획으로 포함되었고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r>
              <a:rPr kumimoji="1" lang="ko-KR" altLang="en-US" dirty="0" err="1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청원건설이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사업승인을 받고 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2003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년에 완공했다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.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endParaRPr kumimoji="1" lang="ko-Kore-KR" altLang="en-US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488F4-0A1C-A34F-954C-8505FFAD0A37}"/>
              </a:ext>
            </a:extLst>
          </p:cNvPr>
          <p:cNvSpPr txBox="1"/>
          <p:nvPr/>
        </p:nvSpPr>
        <p:spPr>
          <a:xfrm>
            <a:off x="245536" y="4114912"/>
            <a:ext cx="815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가서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봐야할 것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: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의류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r>
              <a:rPr kumimoji="1" lang="ko-KR" altLang="en-US" dirty="0" err="1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젊은층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상대 먹자골목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카페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핸드폰 대리점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r>
              <a:rPr kumimoji="1" lang="ko-KR" altLang="en-US" dirty="0" err="1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롯데시네마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등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.</a:t>
            </a:r>
            <a:endParaRPr kumimoji="1" lang="ko-Kore-KR" altLang="en-US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23B1F4-42A1-944A-8BFD-40DF71BC57BF}"/>
              </a:ext>
            </a:extLst>
          </p:cNvPr>
          <p:cNvSpPr txBox="1"/>
          <p:nvPr/>
        </p:nvSpPr>
        <p:spPr>
          <a:xfrm>
            <a:off x="5179724" y="485860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라페스타</a:t>
            </a:r>
          </a:p>
        </p:txBody>
      </p:sp>
    </p:spTree>
    <p:extLst>
      <p:ext uri="{BB962C8B-B14F-4D97-AF65-F5344CB8AC3E}">
        <p14:creationId xmlns:p14="http://schemas.microsoft.com/office/powerpoint/2010/main" val="35995984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AD7674-B5AC-A74E-87A2-07ACEBEDF109}"/>
              </a:ext>
            </a:extLst>
          </p:cNvPr>
          <p:cNvSpPr txBox="1"/>
          <p:nvPr/>
        </p:nvSpPr>
        <p:spPr>
          <a:xfrm>
            <a:off x="5320787" y="491838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라페스타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A63E818-DEDA-8E43-83CF-1571FE4DA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179" y="1022147"/>
            <a:ext cx="12232357" cy="583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14856D-26C2-D14F-B552-11A774D1D763}"/>
              </a:ext>
            </a:extLst>
          </p:cNvPr>
          <p:cNvSpPr txBox="1"/>
          <p:nvPr/>
        </p:nvSpPr>
        <p:spPr>
          <a:xfrm>
            <a:off x="5320788" y="858129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웨스턴돔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2E3E2-5344-9C4E-BE1D-89FA3F1A9ACB}"/>
              </a:ext>
            </a:extLst>
          </p:cNvPr>
          <p:cNvSpPr txBox="1"/>
          <p:nvPr/>
        </p:nvSpPr>
        <p:spPr>
          <a:xfrm>
            <a:off x="576775" y="2310673"/>
            <a:ext cx="8132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생긴이유</a:t>
            </a:r>
            <a:r>
              <a:rPr kumimoji="1" lang="en-US" altLang="ko-Kore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: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일산신도시 건설 후 </a:t>
            </a:r>
            <a:r>
              <a:rPr kumimoji="1" lang="ko-KR" altLang="en-US" dirty="0" err="1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상업지구를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r>
              <a:rPr kumimoji="1" lang="ko-KR" altLang="en-US" dirty="0" err="1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추친함으로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지어졌다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.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 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(2007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년 완공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)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 </a:t>
            </a:r>
            <a:endParaRPr kumimoji="1" lang="ko-Kore-KR" altLang="en-US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B02E8-991B-E248-B8C3-207F3D2121F1}"/>
              </a:ext>
            </a:extLst>
          </p:cNvPr>
          <p:cNvSpPr txBox="1"/>
          <p:nvPr/>
        </p:nvSpPr>
        <p:spPr>
          <a:xfrm>
            <a:off x="576775" y="3244334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랜드마크</a:t>
            </a:r>
            <a:r>
              <a:rPr kumimoji="1" lang="en-US" altLang="ko-Kore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: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고양시 </a:t>
            </a:r>
            <a:r>
              <a:rPr kumimoji="1" lang="ko-KR" altLang="en-US" dirty="0" err="1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꽃박람회</a:t>
            </a:r>
            <a:endParaRPr kumimoji="1" lang="ko-Kore-KR" altLang="en-US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B99627-9102-CE4F-BEA4-6E8ED0DBC88F}"/>
              </a:ext>
            </a:extLst>
          </p:cNvPr>
          <p:cNvSpPr txBox="1"/>
          <p:nvPr/>
        </p:nvSpPr>
        <p:spPr>
          <a:xfrm>
            <a:off x="576775" y="4206021"/>
            <a:ext cx="796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가서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봐야할 것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: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작은 가게들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프랜차이즈 식당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,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CGV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등 여러 오락거리가 있다</a:t>
            </a:r>
            <a:r>
              <a:rPr kumimoji="1" lang="en-US" altLang="ko-KR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.</a:t>
            </a:r>
            <a:r>
              <a:rPr kumimoji="1" lang="ko-KR" altLang="en-US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 </a:t>
            </a:r>
            <a:endParaRPr kumimoji="1" lang="ko-Kore-KR" altLang="en-US" dirty="0">
              <a:solidFill>
                <a:schemeClr val="bg1"/>
              </a:solidFill>
              <a:latin typeface="Nanum Myeongjo" panose="02020603020101020101" pitchFamily="18" charset="-127"/>
              <a:ea typeface="Nanum Myeongjo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753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AD7674-B5AC-A74E-87A2-07ACEBEDF109}"/>
              </a:ext>
            </a:extLst>
          </p:cNvPr>
          <p:cNvSpPr txBox="1"/>
          <p:nvPr/>
        </p:nvSpPr>
        <p:spPr>
          <a:xfrm>
            <a:off x="5320787" y="52748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2800" dirty="0">
                <a:solidFill>
                  <a:schemeClr val="bg1"/>
                </a:solidFill>
                <a:latin typeface="Nanum Myeongjo" panose="02020603020101020101" pitchFamily="18" charset="-127"/>
                <a:ea typeface="Nanum Myeongjo" panose="02020603020101020101" pitchFamily="18" charset="-127"/>
              </a:rPr>
              <a:t>웨스턴돔</a:t>
            </a: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DC98126E-A845-F34C-B255-F2779E5A1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94" y="1050704"/>
            <a:ext cx="11761612" cy="580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02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82</Words>
  <Application>Microsoft Macintosh PowerPoint</Application>
  <PresentationFormat>와이드스크린</PresentationFormat>
  <Paragraphs>13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Nanum Myeongjo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백 경선</dc:creator>
  <cp:lastModifiedBy>백 경선</cp:lastModifiedBy>
  <cp:revision>12</cp:revision>
  <dcterms:created xsi:type="dcterms:W3CDTF">2020-09-07T09:56:26Z</dcterms:created>
  <dcterms:modified xsi:type="dcterms:W3CDTF">2020-09-08T03:25:36Z</dcterms:modified>
</cp:coreProperties>
</file>